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5447" r:id="rId1"/>
    <p:sldMasterId id="2147485551" r:id="rId2"/>
  </p:sldMasterIdLst>
  <p:notesMasterIdLst>
    <p:notesMasterId r:id="rId15"/>
  </p:notesMasterIdLst>
  <p:handoutMasterIdLst>
    <p:handoutMasterId r:id="rId16"/>
  </p:handoutMasterIdLst>
  <p:sldIdLst>
    <p:sldId id="2147479495" r:id="rId3"/>
    <p:sldId id="2147483647" r:id="rId4"/>
    <p:sldId id="256" r:id="rId5"/>
    <p:sldId id="257" r:id="rId6"/>
    <p:sldId id="258" r:id="rId7"/>
    <p:sldId id="259" r:id="rId8"/>
    <p:sldId id="260" r:id="rId9"/>
    <p:sldId id="261" r:id="rId10"/>
    <p:sldId id="262" r:id="rId11"/>
    <p:sldId id="311" r:id="rId12"/>
    <p:sldId id="263" r:id="rId13"/>
    <p:sldId id="2147479526" r:id="rId14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EA70"/>
    <a:srgbClr val="8660C5"/>
    <a:srgbClr val="F5F3F6"/>
    <a:srgbClr val="FFE399"/>
    <a:srgbClr val="D5EC8E"/>
    <a:srgbClr val="FF5B38"/>
    <a:srgbClr val="091F2C"/>
    <a:srgbClr val="288AC4"/>
    <a:srgbClr val="3A4953"/>
    <a:srgbClr val="4D36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174F54-CBCE-394F-9993-796E7C32CF67}" v="382" dt="2025-02-08T08:17:39.968"/>
    <p1510:client id="{C615252E-C83F-4D1D-8583-F2FF25EBDCB1}" v="1300" dt="2025-02-09T05:03:20.9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10"/>
    <p:restoredTop sz="81341" autoAdjust="0"/>
  </p:normalViewPr>
  <p:slideViewPr>
    <p:cSldViewPr snapToGrid="0">
      <p:cViewPr varScale="1">
        <p:scale>
          <a:sx n="83" d="100"/>
          <a:sy n="83" d="100"/>
        </p:scale>
        <p:origin x="1296" y="270"/>
      </p:cViewPr>
      <p:guideLst/>
    </p:cSldViewPr>
  </p:slideViewPr>
  <p:outlineViewPr>
    <p:cViewPr>
      <p:scale>
        <a:sx n="33" d="100"/>
        <a:sy n="33" d="100"/>
      </p:scale>
      <p:origin x="0" y="-363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microsoft.com/office/2018/10/relationships/authors" Target="authors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2/9/2025 2:07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1.jpeg>
</file>

<file path=ppt/media/image32.jpeg>
</file>

<file path=ppt/media/image33.jpeg>
</file>

<file path=ppt/media/image3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2/9/2025 2:07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C61DAB-D93E-49CA-B245-379601CFE8D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2/9/2025 2:07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8508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C61DAB-D93E-49CA-B245-379601CFE8D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2/9/2025 2:07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25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CFDC7D-F4BE-4668-920D-08874925A5D7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2/9/2025 2:07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87E0CF-87F6-4B58-B8B8-DCAB2DAAF3C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688754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e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e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e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jpe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2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e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B1067A-E7AA-45D2-1010-A0D1FCB960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MS logo gray - EMF" descr="Microsoft logo, gray text version">
            <a:extLst>
              <a:ext uri="{FF2B5EF4-FFF2-40B4-BE49-F238E27FC236}">
                <a16:creationId xmlns:a16="http://schemas.microsoft.com/office/drawing/2014/main" id="{F37CD61D-D807-6B33-7D19-B0A417D060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AFC23E-201F-B57E-8828-724D2D999B22}"/>
              </a:ext>
            </a:extLst>
          </p:cNvPr>
          <p:cNvSpPr/>
          <p:nvPr userDrawn="1"/>
        </p:nvSpPr>
        <p:spPr>
          <a:xfrm>
            <a:off x="529053" y="2663856"/>
            <a:ext cx="3414297" cy="1504926"/>
          </a:xfrm>
          <a:custGeom>
            <a:avLst/>
            <a:gdLst>
              <a:gd name="connsiteX0" fmla="*/ 542449 w 3308032"/>
              <a:gd name="connsiteY0" fmla="*/ 193453 h 1458087"/>
              <a:gd name="connsiteX1" fmla="*/ 543401 w 3308032"/>
              <a:gd name="connsiteY1" fmla="*/ 148971 h 1458087"/>
              <a:gd name="connsiteX2" fmla="*/ 541211 w 3308032"/>
              <a:gd name="connsiteY2" fmla="*/ 148971 h 1458087"/>
              <a:gd name="connsiteX3" fmla="*/ 534924 w 3308032"/>
              <a:gd name="connsiteY3" fmla="*/ 168497 h 1458087"/>
              <a:gd name="connsiteX4" fmla="*/ 528257 w 3308032"/>
              <a:gd name="connsiteY4" fmla="*/ 186214 h 1458087"/>
              <a:gd name="connsiteX5" fmla="*/ 374618 w 3308032"/>
              <a:gd name="connsiteY5" fmla="*/ 572834 h 1458087"/>
              <a:gd name="connsiteX6" fmla="*/ 310229 w 3308032"/>
              <a:gd name="connsiteY6" fmla="*/ 572834 h 1458087"/>
              <a:gd name="connsiteX7" fmla="*/ 155448 w 3308032"/>
              <a:gd name="connsiteY7" fmla="*/ 189643 h 1458087"/>
              <a:gd name="connsiteX8" fmla="*/ 149352 w 3308032"/>
              <a:gd name="connsiteY8" fmla="*/ 172307 h 1458087"/>
              <a:gd name="connsiteX9" fmla="*/ 141351 w 3308032"/>
              <a:gd name="connsiteY9" fmla="*/ 149066 h 1458087"/>
              <a:gd name="connsiteX10" fmla="*/ 139160 w 3308032"/>
              <a:gd name="connsiteY10" fmla="*/ 149066 h 1458087"/>
              <a:gd name="connsiteX11" fmla="*/ 140303 w 3308032"/>
              <a:gd name="connsiteY11" fmla="*/ 195739 h 1458087"/>
              <a:gd name="connsiteX12" fmla="*/ 140684 w 3308032"/>
              <a:gd name="connsiteY12" fmla="*/ 246507 h 1458087"/>
              <a:gd name="connsiteX13" fmla="*/ 140684 w 3308032"/>
              <a:gd name="connsiteY13" fmla="*/ 572834 h 1458087"/>
              <a:gd name="connsiteX14" fmla="*/ 55817 w 3308032"/>
              <a:gd name="connsiteY14" fmla="*/ 572834 h 1458087"/>
              <a:gd name="connsiteX15" fmla="*/ 55817 w 3308032"/>
              <a:gd name="connsiteY15" fmla="*/ 39243 h 1458087"/>
              <a:gd name="connsiteX16" fmla="*/ 185642 w 3308032"/>
              <a:gd name="connsiteY16" fmla="*/ 39243 h 1458087"/>
              <a:gd name="connsiteX17" fmla="*/ 322231 w 3308032"/>
              <a:gd name="connsiteY17" fmla="*/ 383381 h 1458087"/>
              <a:gd name="connsiteX18" fmla="*/ 334709 w 3308032"/>
              <a:gd name="connsiteY18" fmla="*/ 415576 h 1458087"/>
              <a:gd name="connsiteX19" fmla="*/ 343853 w 3308032"/>
              <a:gd name="connsiteY19" fmla="*/ 444817 h 1458087"/>
              <a:gd name="connsiteX20" fmla="*/ 346043 w 3308032"/>
              <a:gd name="connsiteY20" fmla="*/ 444817 h 1458087"/>
              <a:gd name="connsiteX21" fmla="*/ 358140 w 3308032"/>
              <a:gd name="connsiteY21" fmla="*/ 412433 h 1458087"/>
              <a:gd name="connsiteX22" fmla="*/ 369475 w 3308032"/>
              <a:gd name="connsiteY22" fmla="*/ 382334 h 1458087"/>
              <a:gd name="connsiteX23" fmla="*/ 507873 w 3308032"/>
              <a:gd name="connsiteY23" fmla="*/ 39243 h 1458087"/>
              <a:gd name="connsiteX24" fmla="*/ 632555 w 3308032"/>
              <a:gd name="connsiteY24" fmla="*/ 39243 h 1458087"/>
              <a:gd name="connsiteX25" fmla="*/ 632555 w 3308032"/>
              <a:gd name="connsiteY25" fmla="*/ 572834 h 1458087"/>
              <a:gd name="connsiteX26" fmla="*/ 542163 w 3308032"/>
              <a:gd name="connsiteY26" fmla="*/ 572834 h 1458087"/>
              <a:gd name="connsiteX27" fmla="*/ 542163 w 3308032"/>
              <a:gd name="connsiteY27" fmla="*/ 234220 h 1458087"/>
              <a:gd name="connsiteX28" fmla="*/ 542735 w 3308032"/>
              <a:gd name="connsiteY28" fmla="*/ 193453 h 1458087"/>
              <a:gd name="connsiteX29" fmla="*/ 768001 w 3308032"/>
              <a:gd name="connsiteY29" fmla="*/ 14383 h 1458087"/>
              <a:gd name="connsiteX30" fmla="*/ 728567 w 3308032"/>
              <a:gd name="connsiteY30" fmla="*/ 29623 h 1458087"/>
              <a:gd name="connsiteX31" fmla="*/ 713327 w 3308032"/>
              <a:gd name="connsiteY31" fmla="*/ 67247 h 1458087"/>
              <a:gd name="connsiteX32" fmla="*/ 728567 w 3308032"/>
              <a:gd name="connsiteY32" fmla="*/ 104966 h 1458087"/>
              <a:gd name="connsiteX33" fmla="*/ 768001 w 3308032"/>
              <a:gd name="connsiteY33" fmla="*/ 120777 h 1458087"/>
              <a:gd name="connsiteX34" fmla="*/ 808196 w 3308032"/>
              <a:gd name="connsiteY34" fmla="*/ 105537 h 1458087"/>
              <a:gd name="connsiteX35" fmla="*/ 823436 w 3308032"/>
              <a:gd name="connsiteY35" fmla="*/ 67627 h 1458087"/>
              <a:gd name="connsiteX36" fmla="*/ 808196 w 3308032"/>
              <a:gd name="connsiteY36" fmla="*/ 29718 h 1458087"/>
              <a:gd name="connsiteX37" fmla="*/ 768001 w 3308032"/>
              <a:gd name="connsiteY37" fmla="*/ 14478 h 1458087"/>
              <a:gd name="connsiteX38" fmla="*/ 723329 w 3308032"/>
              <a:gd name="connsiteY38" fmla="*/ 572834 h 1458087"/>
              <a:gd name="connsiteX39" fmla="*/ 812292 w 3308032"/>
              <a:gd name="connsiteY39" fmla="*/ 572834 h 1458087"/>
              <a:gd name="connsiteX40" fmla="*/ 812292 w 3308032"/>
              <a:gd name="connsiteY40" fmla="*/ 191834 h 1458087"/>
              <a:gd name="connsiteX41" fmla="*/ 723329 w 3308032"/>
              <a:gd name="connsiteY41" fmla="*/ 191834 h 1458087"/>
              <a:gd name="connsiteX42" fmla="*/ 723329 w 3308032"/>
              <a:gd name="connsiteY42" fmla="*/ 572834 h 1458087"/>
              <a:gd name="connsiteX43" fmla="*/ 1079278 w 3308032"/>
              <a:gd name="connsiteY43" fmla="*/ 581787 h 1458087"/>
              <a:gd name="connsiteX44" fmla="*/ 1169099 w 3308032"/>
              <a:gd name="connsiteY44" fmla="*/ 561689 h 1458087"/>
              <a:gd name="connsiteX45" fmla="*/ 1234726 w 3308032"/>
              <a:gd name="connsiteY45" fmla="*/ 500253 h 1458087"/>
              <a:gd name="connsiteX46" fmla="*/ 1165860 w 3308032"/>
              <a:gd name="connsiteY46" fmla="*/ 461582 h 1458087"/>
              <a:gd name="connsiteX47" fmla="*/ 1127951 w 3308032"/>
              <a:gd name="connsiteY47" fmla="*/ 497110 h 1458087"/>
              <a:gd name="connsiteX48" fmla="*/ 1081469 w 3308032"/>
              <a:gd name="connsiteY48" fmla="*/ 507683 h 1458087"/>
              <a:gd name="connsiteX49" fmla="*/ 1004126 w 3308032"/>
              <a:gd name="connsiteY49" fmla="*/ 475298 h 1458087"/>
              <a:gd name="connsiteX50" fmla="*/ 975074 w 3308032"/>
              <a:gd name="connsiteY50" fmla="*/ 383000 h 1458087"/>
              <a:gd name="connsiteX51" fmla="*/ 1004506 w 3308032"/>
              <a:gd name="connsiteY51" fmla="*/ 288512 h 1458087"/>
              <a:gd name="connsiteX52" fmla="*/ 1079278 w 3308032"/>
              <a:gd name="connsiteY52" fmla="*/ 254699 h 1458087"/>
              <a:gd name="connsiteX53" fmla="*/ 1125379 w 3308032"/>
              <a:gd name="connsiteY53" fmla="*/ 265462 h 1458087"/>
              <a:gd name="connsiteX54" fmla="*/ 1162622 w 3308032"/>
              <a:gd name="connsiteY54" fmla="*/ 301943 h 1458087"/>
              <a:gd name="connsiteX55" fmla="*/ 1232535 w 3308032"/>
              <a:gd name="connsiteY55" fmla="*/ 267367 h 1458087"/>
              <a:gd name="connsiteX56" fmla="*/ 1172432 w 3308032"/>
              <a:gd name="connsiteY56" fmla="*/ 204311 h 1458087"/>
              <a:gd name="connsiteX57" fmla="*/ 1082231 w 3308032"/>
              <a:gd name="connsiteY57" fmla="*/ 182880 h 1458087"/>
              <a:gd name="connsiteX58" fmla="*/ 939356 w 3308032"/>
              <a:gd name="connsiteY58" fmla="*/ 238125 h 1458087"/>
              <a:gd name="connsiteX59" fmla="*/ 884301 w 3308032"/>
              <a:gd name="connsiteY59" fmla="*/ 389001 h 1458087"/>
              <a:gd name="connsiteX60" fmla="*/ 936022 w 3308032"/>
              <a:gd name="connsiteY60" fmla="*/ 528923 h 1458087"/>
              <a:gd name="connsiteX61" fmla="*/ 1079278 w 3308032"/>
              <a:gd name="connsiteY61" fmla="*/ 581787 h 1458087"/>
              <a:gd name="connsiteX62" fmla="*/ 1393031 w 3308032"/>
              <a:gd name="connsiteY62" fmla="*/ 384524 h 1458087"/>
              <a:gd name="connsiteX63" fmla="*/ 1416653 w 3308032"/>
              <a:gd name="connsiteY63" fmla="*/ 296323 h 1458087"/>
              <a:gd name="connsiteX64" fmla="*/ 1478566 w 3308032"/>
              <a:gd name="connsiteY64" fmla="*/ 262795 h 1458087"/>
              <a:gd name="connsiteX65" fmla="*/ 1501807 w 3308032"/>
              <a:gd name="connsiteY65" fmla="*/ 265176 h 1458087"/>
              <a:gd name="connsiteX66" fmla="*/ 1523619 w 3308032"/>
              <a:gd name="connsiteY66" fmla="*/ 271653 h 1458087"/>
              <a:gd name="connsiteX67" fmla="*/ 1547432 w 3308032"/>
              <a:gd name="connsiteY67" fmla="*/ 195739 h 1458087"/>
              <a:gd name="connsiteX68" fmla="*/ 1521047 w 3308032"/>
              <a:gd name="connsiteY68" fmla="*/ 187166 h 1458087"/>
              <a:gd name="connsiteX69" fmla="*/ 1494282 w 3308032"/>
              <a:gd name="connsiteY69" fmla="*/ 184975 h 1458087"/>
              <a:gd name="connsiteX70" fmla="*/ 1433989 w 3308032"/>
              <a:gd name="connsiteY70" fmla="*/ 204502 h 1458087"/>
              <a:gd name="connsiteX71" fmla="*/ 1394555 w 3308032"/>
              <a:gd name="connsiteY71" fmla="*/ 260509 h 1458087"/>
              <a:gd name="connsiteX72" fmla="*/ 1393031 w 3308032"/>
              <a:gd name="connsiteY72" fmla="*/ 260509 h 1458087"/>
              <a:gd name="connsiteX73" fmla="*/ 1393031 w 3308032"/>
              <a:gd name="connsiteY73" fmla="*/ 191643 h 1458087"/>
              <a:gd name="connsiteX74" fmla="*/ 1304068 w 3308032"/>
              <a:gd name="connsiteY74" fmla="*/ 191643 h 1458087"/>
              <a:gd name="connsiteX75" fmla="*/ 1304068 w 3308032"/>
              <a:gd name="connsiteY75" fmla="*/ 572643 h 1458087"/>
              <a:gd name="connsiteX76" fmla="*/ 1393031 w 3308032"/>
              <a:gd name="connsiteY76" fmla="*/ 572643 h 1458087"/>
              <a:gd name="connsiteX77" fmla="*/ 1393031 w 3308032"/>
              <a:gd name="connsiteY77" fmla="*/ 384334 h 1458087"/>
              <a:gd name="connsiteX78" fmla="*/ 1621917 w 3308032"/>
              <a:gd name="connsiteY78" fmla="*/ 528542 h 1458087"/>
              <a:gd name="connsiteX79" fmla="*/ 1568482 w 3308032"/>
              <a:gd name="connsiteY79" fmla="*/ 385286 h 1458087"/>
              <a:gd name="connsiteX80" fmla="*/ 1625060 w 3308032"/>
              <a:gd name="connsiteY80" fmla="*/ 238506 h 1458087"/>
              <a:gd name="connsiteX81" fmla="*/ 1771269 w 3308032"/>
              <a:gd name="connsiteY81" fmla="*/ 182880 h 1458087"/>
              <a:gd name="connsiteX82" fmla="*/ 1914335 w 3308032"/>
              <a:gd name="connsiteY82" fmla="*/ 237554 h 1458087"/>
              <a:gd name="connsiteX83" fmla="*/ 1966627 w 3308032"/>
              <a:gd name="connsiteY83" fmla="*/ 378905 h 1458087"/>
              <a:gd name="connsiteX84" fmla="*/ 1911572 w 3308032"/>
              <a:gd name="connsiteY84" fmla="*/ 524542 h 1458087"/>
              <a:gd name="connsiteX85" fmla="*/ 1766126 w 3308032"/>
              <a:gd name="connsiteY85" fmla="*/ 581692 h 1458087"/>
              <a:gd name="connsiteX86" fmla="*/ 1621917 w 3308032"/>
              <a:gd name="connsiteY86" fmla="*/ 528447 h 1458087"/>
              <a:gd name="connsiteX87" fmla="*/ 1659350 w 3308032"/>
              <a:gd name="connsiteY87" fmla="*/ 383477 h 1458087"/>
              <a:gd name="connsiteX88" fmla="*/ 1688973 w 3308032"/>
              <a:gd name="connsiteY88" fmla="*/ 476155 h 1458087"/>
              <a:gd name="connsiteX89" fmla="*/ 1769555 w 3308032"/>
              <a:gd name="connsiteY89" fmla="*/ 509969 h 1458087"/>
              <a:gd name="connsiteX90" fmla="*/ 1847850 w 3308032"/>
              <a:gd name="connsiteY90" fmla="*/ 475012 h 1458087"/>
              <a:gd name="connsiteX91" fmla="*/ 1875568 w 3308032"/>
              <a:gd name="connsiteY91" fmla="*/ 381286 h 1458087"/>
              <a:gd name="connsiteX92" fmla="*/ 1847660 w 3308032"/>
              <a:gd name="connsiteY92" fmla="*/ 289750 h 1458087"/>
              <a:gd name="connsiteX93" fmla="*/ 1769174 w 3308032"/>
              <a:gd name="connsiteY93" fmla="*/ 255175 h 1458087"/>
              <a:gd name="connsiteX94" fmla="*/ 1689354 w 3308032"/>
              <a:gd name="connsiteY94" fmla="*/ 290894 h 1458087"/>
              <a:gd name="connsiteX95" fmla="*/ 1659446 w 3308032"/>
              <a:gd name="connsiteY95" fmla="*/ 383572 h 1458087"/>
              <a:gd name="connsiteX96" fmla="*/ 2267426 w 3308032"/>
              <a:gd name="connsiteY96" fmla="*/ 547878 h 1458087"/>
              <a:gd name="connsiteX97" fmla="*/ 2308003 w 3308032"/>
              <a:gd name="connsiteY97" fmla="*/ 458915 h 1458087"/>
              <a:gd name="connsiteX98" fmla="*/ 2276761 w 3308032"/>
              <a:gd name="connsiteY98" fmla="*/ 380048 h 1458087"/>
              <a:gd name="connsiteX99" fmla="*/ 2182273 w 3308032"/>
              <a:gd name="connsiteY99" fmla="*/ 339471 h 1458087"/>
              <a:gd name="connsiteX100" fmla="*/ 2127028 w 3308032"/>
              <a:gd name="connsiteY100" fmla="*/ 321278 h 1458087"/>
              <a:gd name="connsiteX101" fmla="*/ 2112359 w 3308032"/>
              <a:gd name="connsiteY101" fmla="*/ 292227 h 1458087"/>
              <a:gd name="connsiteX102" fmla="*/ 2126456 w 3308032"/>
              <a:gd name="connsiteY102" fmla="*/ 261366 h 1458087"/>
              <a:gd name="connsiteX103" fmla="*/ 2167795 w 3308032"/>
              <a:gd name="connsiteY103" fmla="*/ 249460 h 1458087"/>
              <a:gd name="connsiteX104" fmla="*/ 2211515 w 3308032"/>
              <a:gd name="connsiteY104" fmla="*/ 258413 h 1458087"/>
              <a:gd name="connsiteX105" fmla="*/ 2247043 w 3308032"/>
              <a:gd name="connsiteY105" fmla="*/ 285179 h 1458087"/>
              <a:gd name="connsiteX106" fmla="*/ 2298764 w 3308032"/>
              <a:gd name="connsiteY106" fmla="*/ 238316 h 1458087"/>
              <a:gd name="connsiteX107" fmla="*/ 2243328 w 3308032"/>
              <a:gd name="connsiteY107" fmla="*/ 196596 h 1458087"/>
              <a:gd name="connsiteX108" fmla="*/ 2170367 w 3308032"/>
              <a:gd name="connsiteY108" fmla="*/ 182785 h 1458087"/>
              <a:gd name="connsiteX109" fmla="*/ 2069211 w 3308032"/>
              <a:gd name="connsiteY109" fmla="*/ 214598 h 1458087"/>
              <a:gd name="connsiteX110" fmla="*/ 2029015 w 3308032"/>
              <a:gd name="connsiteY110" fmla="*/ 302228 h 1458087"/>
              <a:gd name="connsiteX111" fmla="*/ 2058638 w 3308032"/>
              <a:gd name="connsiteY111" fmla="*/ 375380 h 1458087"/>
              <a:gd name="connsiteX112" fmla="*/ 2163032 w 3308032"/>
              <a:gd name="connsiteY112" fmla="*/ 417957 h 1458087"/>
              <a:gd name="connsiteX113" fmla="*/ 2208943 w 3308032"/>
              <a:gd name="connsiteY113" fmla="*/ 435959 h 1458087"/>
              <a:gd name="connsiteX114" fmla="*/ 2224373 w 3308032"/>
              <a:gd name="connsiteY114" fmla="*/ 467011 h 1458087"/>
              <a:gd name="connsiteX115" fmla="*/ 2207990 w 3308032"/>
              <a:gd name="connsiteY115" fmla="*/ 502158 h 1458087"/>
              <a:gd name="connsiteX116" fmla="*/ 2162271 w 3308032"/>
              <a:gd name="connsiteY116" fmla="*/ 514636 h 1458087"/>
              <a:gd name="connsiteX117" fmla="*/ 2112645 w 3308032"/>
              <a:gd name="connsiteY117" fmla="*/ 502920 h 1458087"/>
              <a:gd name="connsiteX118" fmla="*/ 2068163 w 3308032"/>
              <a:gd name="connsiteY118" fmla="*/ 463677 h 1458087"/>
              <a:gd name="connsiteX119" fmla="*/ 2014633 w 3308032"/>
              <a:gd name="connsiteY119" fmla="*/ 511683 h 1458087"/>
              <a:gd name="connsiteX120" fmla="*/ 2074926 w 3308032"/>
              <a:gd name="connsiteY120" fmla="*/ 563785 h 1458087"/>
              <a:gd name="connsiteX121" fmla="*/ 2161604 w 3308032"/>
              <a:gd name="connsiteY121" fmla="*/ 581692 h 1458087"/>
              <a:gd name="connsiteX122" fmla="*/ 2267617 w 3308032"/>
              <a:gd name="connsiteY122" fmla="*/ 547878 h 1458087"/>
              <a:gd name="connsiteX123" fmla="*/ 2717292 w 3308032"/>
              <a:gd name="connsiteY123" fmla="*/ 237554 h 1458087"/>
              <a:gd name="connsiteX124" fmla="*/ 2769584 w 3308032"/>
              <a:gd name="connsiteY124" fmla="*/ 378905 h 1458087"/>
              <a:gd name="connsiteX125" fmla="*/ 2714530 w 3308032"/>
              <a:gd name="connsiteY125" fmla="*/ 524542 h 1458087"/>
              <a:gd name="connsiteX126" fmla="*/ 2569083 w 3308032"/>
              <a:gd name="connsiteY126" fmla="*/ 581692 h 1458087"/>
              <a:gd name="connsiteX127" fmla="*/ 2424875 w 3308032"/>
              <a:gd name="connsiteY127" fmla="*/ 528447 h 1458087"/>
              <a:gd name="connsiteX128" fmla="*/ 2371439 w 3308032"/>
              <a:gd name="connsiteY128" fmla="*/ 385191 h 1458087"/>
              <a:gd name="connsiteX129" fmla="*/ 2428018 w 3308032"/>
              <a:gd name="connsiteY129" fmla="*/ 238411 h 1458087"/>
              <a:gd name="connsiteX130" fmla="*/ 2574227 w 3308032"/>
              <a:gd name="connsiteY130" fmla="*/ 182785 h 1458087"/>
              <a:gd name="connsiteX131" fmla="*/ 2717292 w 3308032"/>
              <a:gd name="connsiteY131" fmla="*/ 237458 h 1458087"/>
              <a:gd name="connsiteX132" fmla="*/ 2678430 w 3308032"/>
              <a:gd name="connsiteY132" fmla="*/ 381191 h 1458087"/>
              <a:gd name="connsiteX133" fmla="*/ 2650522 w 3308032"/>
              <a:gd name="connsiteY133" fmla="*/ 289655 h 1458087"/>
              <a:gd name="connsiteX134" fmla="*/ 2572036 w 3308032"/>
              <a:gd name="connsiteY134" fmla="*/ 255079 h 1458087"/>
              <a:gd name="connsiteX135" fmla="*/ 2492216 w 3308032"/>
              <a:gd name="connsiteY135" fmla="*/ 290798 h 1458087"/>
              <a:gd name="connsiteX136" fmla="*/ 2462308 w 3308032"/>
              <a:gd name="connsiteY136" fmla="*/ 383477 h 1458087"/>
              <a:gd name="connsiteX137" fmla="*/ 2491931 w 3308032"/>
              <a:gd name="connsiteY137" fmla="*/ 476155 h 1458087"/>
              <a:gd name="connsiteX138" fmla="*/ 2572512 w 3308032"/>
              <a:gd name="connsiteY138" fmla="*/ 509969 h 1458087"/>
              <a:gd name="connsiteX139" fmla="*/ 2650808 w 3308032"/>
              <a:gd name="connsiteY139" fmla="*/ 475012 h 1458087"/>
              <a:gd name="connsiteX140" fmla="*/ 2678525 w 3308032"/>
              <a:gd name="connsiteY140" fmla="*/ 381286 h 1458087"/>
              <a:gd name="connsiteX141" fmla="*/ 3280410 w 3308032"/>
              <a:gd name="connsiteY141" fmla="*/ 494729 h 1458087"/>
              <a:gd name="connsiteX142" fmla="*/ 3257360 w 3308032"/>
              <a:gd name="connsiteY142" fmla="*/ 507397 h 1458087"/>
              <a:gd name="connsiteX143" fmla="*/ 3236500 w 3308032"/>
              <a:gd name="connsiteY143" fmla="*/ 511112 h 1458087"/>
              <a:gd name="connsiteX144" fmla="*/ 3205258 w 3308032"/>
              <a:gd name="connsiteY144" fmla="*/ 497872 h 1458087"/>
              <a:gd name="connsiteX145" fmla="*/ 3194114 w 3308032"/>
              <a:gd name="connsiteY145" fmla="*/ 456724 h 1458087"/>
              <a:gd name="connsiteX146" fmla="*/ 3194114 w 3308032"/>
              <a:gd name="connsiteY146" fmla="*/ 260985 h 1458087"/>
              <a:gd name="connsiteX147" fmla="*/ 3291269 w 3308032"/>
              <a:gd name="connsiteY147" fmla="*/ 260985 h 1458087"/>
              <a:gd name="connsiteX148" fmla="*/ 3291269 w 3308032"/>
              <a:gd name="connsiteY148" fmla="*/ 191738 h 1458087"/>
              <a:gd name="connsiteX149" fmla="*/ 3194114 w 3308032"/>
              <a:gd name="connsiteY149" fmla="*/ 191738 h 1458087"/>
              <a:gd name="connsiteX150" fmla="*/ 3194114 w 3308032"/>
              <a:gd name="connsiteY150" fmla="*/ 82677 h 1458087"/>
              <a:gd name="connsiteX151" fmla="*/ 3105150 w 3308032"/>
              <a:gd name="connsiteY151" fmla="*/ 98298 h 1458087"/>
              <a:gd name="connsiteX152" fmla="*/ 3105150 w 3308032"/>
              <a:gd name="connsiteY152" fmla="*/ 191643 h 1458087"/>
              <a:gd name="connsiteX153" fmla="*/ 2957227 w 3308032"/>
              <a:gd name="connsiteY153" fmla="*/ 191643 h 1458087"/>
              <a:gd name="connsiteX154" fmla="*/ 2957227 w 3308032"/>
              <a:gd name="connsiteY154" fmla="*/ 130969 h 1458087"/>
              <a:gd name="connsiteX155" fmla="*/ 2970086 w 3308032"/>
              <a:gd name="connsiteY155" fmla="*/ 86297 h 1458087"/>
              <a:gd name="connsiteX156" fmla="*/ 3006757 w 3308032"/>
              <a:gd name="connsiteY156" fmla="*/ 71438 h 1458087"/>
              <a:gd name="connsiteX157" fmla="*/ 3029236 w 3308032"/>
              <a:gd name="connsiteY157" fmla="*/ 74962 h 1458087"/>
              <a:gd name="connsiteX158" fmla="*/ 3049143 w 3308032"/>
              <a:gd name="connsiteY158" fmla="*/ 84868 h 1458087"/>
              <a:gd name="connsiteX159" fmla="*/ 3085624 w 3308032"/>
              <a:gd name="connsiteY159" fmla="*/ 20479 h 1458087"/>
              <a:gd name="connsiteX160" fmla="*/ 3045429 w 3308032"/>
              <a:gd name="connsiteY160" fmla="*/ 5048 h 1458087"/>
              <a:gd name="connsiteX161" fmla="*/ 3003042 w 3308032"/>
              <a:gd name="connsiteY161" fmla="*/ 0 h 1458087"/>
              <a:gd name="connsiteX162" fmla="*/ 2903887 w 3308032"/>
              <a:gd name="connsiteY162" fmla="*/ 34957 h 1458087"/>
              <a:gd name="connsiteX163" fmla="*/ 2868740 w 3308032"/>
              <a:gd name="connsiteY163" fmla="*/ 130207 h 1458087"/>
              <a:gd name="connsiteX164" fmla="*/ 2868740 w 3308032"/>
              <a:gd name="connsiteY164" fmla="*/ 191643 h 1458087"/>
              <a:gd name="connsiteX165" fmla="*/ 2803970 w 3308032"/>
              <a:gd name="connsiteY165" fmla="*/ 191643 h 1458087"/>
              <a:gd name="connsiteX166" fmla="*/ 2803970 w 3308032"/>
              <a:gd name="connsiteY166" fmla="*/ 260890 h 1458087"/>
              <a:gd name="connsiteX167" fmla="*/ 2868740 w 3308032"/>
              <a:gd name="connsiteY167" fmla="*/ 260890 h 1458087"/>
              <a:gd name="connsiteX168" fmla="*/ 2868740 w 3308032"/>
              <a:gd name="connsiteY168" fmla="*/ 572643 h 1458087"/>
              <a:gd name="connsiteX169" fmla="*/ 2957322 w 3308032"/>
              <a:gd name="connsiteY169" fmla="*/ 572643 h 1458087"/>
              <a:gd name="connsiteX170" fmla="*/ 2957322 w 3308032"/>
              <a:gd name="connsiteY170" fmla="*/ 260890 h 1458087"/>
              <a:gd name="connsiteX171" fmla="*/ 3105246 w 3308032"/>
              <a:gd name="connsiteY171" fmla="*/ 260890 h 1458087"/>
              <a:gd name="connsiteX172" fmla="*/ 3105246 w 3308032"/>
              <a:gd name="connsiteY172" fmla="*/ 469297 h 1458087"/>
              <a:gd name="connsiteX173" fmla="*/ 3133535 w 3308032"/>
              <a:gd name="connsiteY173" fmla="*/ 553022 h 1458087"/>
              <a:gd name="connsiteX174" fmla="*/ 3218021 w 3308032"/>
              <a:gd name="connsiteY174" fmla="*/ 581692 h 1458087"/>
              <a:gd name="connsiteX175" fmla="*/ 3269171 w 3308032"/>
              <a:gd name="connsiteY175" fmla="*/ 574453 h 1458087"/>
              <a:gd name="connsiteX176" fmla="*/ 3308033 w 3308032"/>
              <a:gd name="connsiteY176" fmla="*/ 554926 h 1458087"/>
              <a:gd name="connsiteX177" fmla="*/ 3280505 w 3308032"/>
              <a:gd name="connsiteY177" fmla="*/ 494633 h 1458087"/>
              <a:gd name="connsiteX178" fmla="*/ 301181 w 3308032"/>
              <a:gd name="connsiteY178" fmla="*/ 915543 h 1458087"/>
              <a:gd name="connsiteX179" fmla="*/ 497300 w 3308032"/>
              <a:gd name="connsiteY179" fmla="*/ 1449134 h 1458087"/>
              <a:gd name="connsiteX180" fmla="*/ 399860 w 3308032"/>
              <a:gd name="connsiteY180" fmla="*/ 1449134 h 1458087"/>
              <a:gd name="connsiteX181" fmla="*/ 354139 w 3308032"/>
              <a:gd name="connsiteY181" fmla="*/ 1324166 h 1458087"/>
              <a:gd name="connsiteX182" fmla="*/ 140970 w 3308032"/>
              <a:gd name="connsiteY182" fmla="*/ 1324166 h 1458087"/>
              <a:gd name="connsiteX183" fmla="*/ 97441 w 3308032"/>
              <a:gd name="connsiteY183" fmla="*/ 1449134 h 1458087"/>
              <a:gd name="connsiteX184" fmla="*/ 0 w 3308032"/>
              <a:gd name="connsiteY184" fmla="*/ 1449134 h 1458087"/>
              <a:gd name="connsiteX185" fmla="*/ 197930 w 3308032"/>
              <a:gd name="connsiteY185" fmla="*/ 915543 h 1458087"/>
              <a:gd name="connsiteX186" fmla="*/ 301371 w 3308032"/>
              <a:gd name="connsiteY186" fmla="*/ 915543 h 1458087"/>
              <a:gd name="connsiteX187" fmla="*/ 329851 w 3308032"/>
              <a:gd name="connsiteY187" fmla="*/ 1247108 h 1458087"/>
              <a:gd name="connsiteX188" fmla="*/ 257651 w 3308032"/>
              <a:gd name="connsiteY188" fmla="*/ 1037654 h 1458087"/>
              <a:gd name="connsiteX189" fmla="*/ 252984 w 3308032"/>
              <a:gd name="connsiteY189" fmla="*/ 1022795 h 1458087"/>
              <a:gd name="connsiteX190" fmla="*/ 248317 w 3308032"/>
              <a:gd name="connsiteY190" fmla="*/ 1006412 h 1458087"/>
              <a:gd name="connsiteX191" fmla="*/ 246126 w 3308032"/>
              <a:gd name="connsiteY191" fmla="*/ 1006412 h 1458087"/>
              <a:gd name="connsiteX192" fmla="*/ 241459 w 3308032"/>
              <a:gd name="connsiteY192" fmla="*/ 1022223 h 1458087"/>
              <a:gd name="connsiteX193" fmla="*/ 236411 w 3308032"/>
              <a:gd name="connsiteY193" fmla="*/ 1037654 h 1458087"/>
              <a:gd name="connsiteX194" fmla="*/ 164973 w 3308032"/>
              <a:gd name="connsiteY194" fmla="*/ 1247108 h 1458087"/>
              <a:gd name="connsiteX195" fmla="*/ 329756 w 3308032"/>
              <a:gd name="connsiteY195" fmla="*/ 1247108 h 1458087"/>
              <a:gd name="connsiteX196" fmla="*/ 557403 w 3308032"/>
              <a:gd name="connsiteY196" fmla="*/ 1449134 h 1458087"/>
              <a:gd name="connsiteX197" fmla="*/ 648557 w 3308032"/>
              <a:gd name="connsiteY197" fmla="*/ 1449134 h 1458087"/>
              <a:gd name="connsiteX198" fmla="*/ 648557 w 3308032"/>
              <a:gd name="connsiteY198" fmla="*/ 915543 h 1458087"/>
              <a:gd name="connsiteX199" fmla="*/ 557403 w 3308032"/>
              <a:gd name="connsiteY199" fmla="*/ 915543 h 1458087"/>
              <a:gd name="connsiteX200" fmla="*/ 557403 w 3308032"/>
              <a:gd name="connsiteY200" fmla="*/ 1449134 h 1458087"/>
              <a:gd name="connsiteX201" fmla="*/ 1271778 w 3308032"/>
              <a:gd name="connsiteY201" fmla="*/ 915543 h 1458087"/>
              <a:gd name="connsiteX202" fmla="*/ 883730 w 3308032"/>
              <a:gd name="connsiteY202" fmla="*/ 915543 h 1458087"/>
              <a:gd name="connsiteX203" fmla="*/ 883730 w 3308032"/>
              <a:gd name="connsiteY203" fmla="*/ 992600 h 1458087"/>
              <a:gd name="connsiteX204" fmla="*/ 1031843 w 3308032"/>
              <a:gd name="connsiteY204" fmla="*/ 992600 h 1458087"/>
              <a:gd name="connsiteX205" fmla="*/ 1031843 w 3308032"/>
              <a:gd name="connsiteY205" fmla="*/ 1449134 h 1458087"/>
              <a:gd name="connsiteX206" fmla="*/ 1122998 w 3308032"/>
              <a:gd name="connsiteY206" fmla="*/ 1449134 h 1458087"/>
              <a:gd name="connsiteX207" fmla="*/ 1122998 w 3308032"/>
              <a:gd name="connsiteY207" fmla="*/ 992600 h 1458087"/>
              <a:gd name="connsiteX208" fmla="*/ 1271778 w 3308032"/>
              <a:gd name="connsiteY208" fmla="*/ 992600 h 1458087"/>
              <a:gd name="connsiteX209" fmla="*/ 1271778 w 3308032"/>
              <a:gd name="connsiteY209" fmla="*/ 915543 h 1458087"/>
              <a:gd name="connsiteX210" fmla="*/ 1581340 w 3308032"/>
              <a:gd name="connsiteY210" fmla="*/ 1113854 h 1458087"/>
              <a:gd name="connsiteX211" fmla="*/ 1633633 w 3308032"/>
              <a:gd name="connsiteY211" fmla="*/ 1255205 h 1458087"/>
              <a:gd name="connsiteX212" fmla="*/ 1578578 w 3308032"/>
              <a:gd name="connsiteY212" fmla="*/ 1400842 h 1458087"/>
              <a:gd name="connsiteX213" fmla="*/ 1433132 w 3308032"/>
              <a:gd name="connsiteY213" fmla="*/ 1457992 h 1458087"/>
              <a:gd name="connsiteX214" fmla="*/ 1288923 w 3308032"/>
              <a:gd name="connsiteY214" fmla="*/ 1404747 h 1458087"/>
              <a:gd name="connsiteX215" fmla="*/ 1235488 w 3308032"/>
              <a:gd name="connsiteY215" fmla="*/ 1261491 h 1458087"/>
              <a:gd name="connsiteX216" fmla="*/ 1292066 w 3308032"/>
              <a:gd name="connsiteY216" fmla="*/ 1114711 h 1458087"/>
              <a:gd name="connsiteX217" fmla="*/ 1438275 w 3308032"/>
              <a:gd name="connsiteY217" fmla="*/ 1059085 h 1458087"/>
              <a:gd name="connsiteX218" fmla="*/ 1581340 w 3308032"/>
              <a:gd name="connsiteY218" fmla="*/ 1113758 h 1458087"/>
              <a:gd name="connsiteX219" fmla="*/ 1542479 w 3308032"/>
              <a:gd name="connsiteY219" fmla="*/ 1257491 h 1458087"/>
              <a:gd name="connsiteX220" fmla="*/ 1514570 w 3308032"/>
              <a:gd name="connsiteY220" fmla="*/ 1165955 h 1458087"/>
              <a:gd name="connsiteX221" fmla="*/ 1436084 w 3308032"/>
              <a:gd name="connsiteY221" fmla="*/ 1131380 h 1458087"/>
              <a:gd name="connsiteX222" fmla="*/ 1356265 w 3308032"/>
              <a:gd name="connsiteY222" fmla="*/ 1167098 h 1458087"/>
              <a:gd name="connsiteX223" fmla="*/ 1326356 w 3308032"/>
              <a:gd name="connsiteY223" fmla="*/ 1259777 h 1458087"/>
              <a:gd name="connsiteX224" fmla="*/ 1355979 w 3308032"/>
              <a:gd name="connsiteY224" fmla="*/ 1352455 h 1458087"/>
              <a:gd name="connsiteX225" fmla="*/ 1436561 w 3308032"/>
              <a:gd name="connsiteY225" fmla="*/ 1386269 h 1458087"/>
              <a:gd name="connsiteX226" fmla="*/ 1514856 w 3308032"/>
              <a:gd name="connsiteY226" fmla="*/ 1351312 h 1458087"/>
              <a:gd name="connsiteX227" fmla="*/ 1542574 w 3308032"/>
              <a:gd name="connsiteY227" fmla="*/ 1257586 h 1458087"/>
              <a:gd name="connsiteX228" fmla="*/ 1951577 w 3308032"/>
              <a:gd name="connsiteY228" fmla="*/ 1285399 h 1458087"/>
              <a:gd name="connsiteX229" fmla="*/ 1926622 w 3308032"/>
              <a:gd name="connsiteY229" fmla="*/ 1357598 h 1458087"/>
              <a:gd name="connsiteX230" fmla="*/ 1862233 w 3308032"/>
              <a:gd name="connsiteY230" fmla="*/ 1386269 h 1458087"/>
              <a:gd name="connsiteX231" fmla="*/ 1805273 w 3308032"/>
              <a:gd name="connsiteY231" fmla="*/ 1362266 h 1458087"/>
              <a:gd name="connsiteX232" fmla="*/ 1787081 w 3308032"/>
              <a:gd name="connsiteY232" fmla="*/ 1290638 h 1458087"/>
              <a:gd name="connsiteX233" fmla="*/ 1787081 w 3308032"/>
              <a:gd name="connsiteY233" fmla="*/ 1068134 h 1458087"/>
              <a:gd name="connsiteX234" fmla="*/ 1698498 w 3308032"/>
              <a:gd name="connsiteY234" fmla="*/ 1068134 h 1458087"/>
              <a:gd name="connsiteX235" fmla="*/ 1698498 w 3308032"/>
              <a:gd name="connsiteY235" fmla="*/ 1302544 h 1458087"/>
              <a:gd name="connsiteX236" fmla="*/ 1732502 w 3308032"/>
              <a:gd name="connsiteY236" fmla="*/ 1418463 h 1458087"/>
              <a:gd name="connsiteX237" fmla="*/ 1833563 w 3308032"/>
              <a:gd name="connsiteY237" fmla="*/ 1458087 h 1458087"/>
              <a:gd name="connsiteX238" fmla="*/ 1899571 w 3308032"/>
              <a:gd name="connsiteY238" fmla="*/ 1441514 h 1458087"/>
              <a:gd name="connsiteX239" fmla="*/ 1949577 w 3308032"/>
              <a:gd name="connsiteY239" fmla="*/ 1397413 h 1458087"/>
              <a:gd name="connsiteX240" fmla="*/ 1951482 w 3308032"/>
              <a:gd name="connsiteY240" fmla="*/ 1397413 h 1458087"/>
              <a:gd name="connsiteX241" fmla="*/ 1951482 w 3308032"/>
              <a:gd name="connsiteY241" fmla="*/ 1449134 h 1458087"/>
              <a:gd name="connsiteX242" fmla="*/ 2040446 w 3308032"/>
              <a:gd name="connsiteY242" fmla="*/ 1449134 h 1458087"/>
              <a:gd name="connsiteX243" fmla="*/ 2040446 w 3308032"/>
              <a:gd name="connsiteY243" fmla="*/ 1068134 h 1458087"/>
              <a:gd name="connsiteX244" fmla="*/ 1951482 w 3308032"/>
              <a:gd name="connsiteY244" fmla="*/ 1068134 h 1458087"/>
              <a:gd name="connsiteX245" fmla="*/ 1951482 w 3308032"/>
              <a:gd name="connsiteY245" fmla="*/ 1285399 h 1458087"/>
              <a:gd name="connsiteX246" fmla="*/ 2326767 w 3308032"/>
              <a:gd name="connsiteY246" fmla="*/ 1061466 h 1458087"/>
              <a:gd name="connsiteX247" fmla="*/ 2266474 w 3308032"/>
              <a:gd name="connsiteY247" fmla="*/ 1080992 h 1458087"/>
              <a:gd name="connsiteX248" fmla="*/ 2227040 w 3308032"/>
              <a:gd name="connsiteY248" fmla="*/ 1136999 h 1458087"/>
              <a:gd name="connsiteX249" fmla="*/ 2225516 w 3308032"/>
              <a:gd name="connsiteY249" fmla="*/ 1136999 h 1458087"/>
              <a:gd name="connsiteX250" fmla="*/ 2225516 w 3308032"/>
              <a:gd name="connsiteY250" fmla="*/ 1068134 h 1458087"/>
              <a:gd name="connsiteX251" fmla="*/ 2136553 w 3308032"/>
              <a:gd name="connsiteY251" fmla="*/ 1068134 h 1458087"/>
              <a:gd name="connsiteX252" fmla="*/ 2136553 w 3308032"/>
              <a:gd name="connsiteY252" fmla="*/ 1449134 h 1458087"/>
              <a:gd name="connsiteX253" fmla="*/ 2225516 w 3308032"/>
              <a:gd name="connsiteY253" fmla="*/ 1449134 h 1458087"/>
              <a:gd name="connsiteX254" fmla="*/ 2225516 w 3308032"/>
              <a:gd name="connsiteY254" fmla="*/ 1260824 h 1458087"/>
              <a:gd name="connsiteX255" fmla="*/ 2249138 w 3308032"/>
              <a:gd name="connsiteY255" fmla="*/ 1172623 h 1458087"/>
              <a:gd name="connsiteX256" fmla="*/ 2311051 w 3308032"/>
              <a:gd name="connsiteY256" fmla="*/ 1139095 h 1458087"/>
              <a:gd name="connsiteX257" fmla="*/ 2334292 w 3308032"/>
              <a:gd name="connsiteY257" fmla="*/ 1141476 h 1458087"/>
              <a:gd name="connsiteX258" fmla="*/ 2356104 w 3308032"/>
              <a:gd name="connsiteY258" fmla="*/ 1147953 h 1458087"/>
              <a:gd name="connsiteX259" fmla="*/ 2379917 w 3308032"/>
              <a:gd name="connsiteY259" fmla="*/ 1072039 h 1458087"/>
              <a:gd name="connsiteX260" fmla="*/ 2353532 w 3308032"/>
              <a:gd name="connsiteY260" fmla="*/ 1063466 h 1458087"/>
              <a:gd name="connsiteX261" fmla="*/ 2326767 w 3308032"/>
              <a:gd name="connsiteY261" fmla="*/ 1061276 h 145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</a:cxnLst>
            <a:rect l="l" t="t" r="r" b="b"/>
            <a:pathLst>
              <a:path w="3308032" h="1458087">
                <a:moveTo>
                  <a:pt x="542449" y="193453"/>
                </a:moveTo>
                <a:cubicBezTo>
                  <a:pt x="542830" y="180404"/>
                  <a:pt x="543116" y="165640"/>
                  <a:pt x="543401" y="148971"/>
                </a:cubicBezTo>
                <a:lnTo>
                  <a:pt x="541211" y="148971"/>
                </a:lnTo>
                <a:cubicBezTo>
                  <a:pt x="539020" y="156400"/>
                  <a:pt x="536829" y="162877"/>
                  <a:pt x="534924" y="168497"/>
                </a:cubicBezTo>
                <a:cubicBezTo>
                  <a:pt x="532924" y="174117"/>
                  <a:pt x="530733" y="180023"/>
                  <a:pt x="528257" y="186214"/>
                </a:cubicBezTo>
                <a:lnTo>
                  <a:pt x="374618" y="572834"/>
                </a:lnTo>
                <a:lnTo>
                  <a:pt x="310229" y="572834"/>
                </a:lnTo>
                <a:lnTo>
                  <a:pt x="155448" y="189643"/>
                </a:lnTo>
                <a:cubicBezTo>
                  <a:pt x="153448" y="183928"/>
                  <a:pt x="151447" y="178213"/>
                  <a:pt x="149352" y="172307"/>
                </a:cubicBezTo>
                <a:cubicBezTo>
                  <a:pt x="147257" y="166497"/>
                  <a:pt x="144589" y="158687"/>
                  <a:pt x="141351" y="149066"/>
                </a:cubicBezTo>
                <a:lnTo>
                  <a:pt x="139160" y="149066"/>
                </a:lnTo>
                <a:cubicBezTo>
                  <a:pt x="139637" y="164497"/>
                  <a:pt x="140018" y="180023"/>
                  <a:pt x="140303" y="195739"/>
                </a:cubicBezTo>
                <a:cubicBezTo>
                  <a:pt x="140589" y="211455"/>
                  <a:pt x="140684" y="228410"/>
                  <a:pt x="140684" y="246507"/>
                </a:cubicBezTo>
                <a:lnTo>
                  <a:pt x="140684" y="572834"/>
                </a:lnTo>
                <a:lnTo>
                  <a:pt x="55817" y="572834"/>
                </a:lnTo>
                <a:lnTo>
                  <a:pt x="55817" y="39243"/>
                </a:lnTo>
                <a:lnTo>
                  <a:pt x="185642" y="39243"/>
                </a:lnTo>
                <a:lnTo>
                  <a:pt x="322231" y="383381"/>
                </a:lnTo>
                <a:cubicBezTo>
                  <a:pt x="327470" y="396050"/>
                  <a:pt x="331565" y="406813"/>
                  <a:pt x="334709" y="415576"/>
                </a:cubicBezTo>
                <a:cubicBezTo>
                  <a:pt x="337852" y="424339"/>
                  <a:pt x="340805" y="434150"/>
                  <a:pt x="343853" y="444817"/>
                </a:cubicBezTo>
                <a:lnTo>
                  <a:pt x="346043" y="444817"/>
                </a:lnTo>
                <a:cubicBezTo>
                  <a:pt x="350520" y="432911"/>
                  <a:pt x="354520" y="422148"/>
                  <a:pt x="358140" y="412433"/>
                </a:cubicBezTo>
                <a:cubicBezTo>
                  <a:pt x="361760" y="402717"/>
                  <a:pt x="365474" y="392716"/>
                  <a:pt x="369475" y="382334"/>
                </a:cubicBezTo>
                <a:lnTo>
                  <a:pt x="507873" y="39243"/>
                </a:lnTo>
                <a:lnTo>
                  <a:pt x="632555" y="39243"/>
                </a:lnTo>
                <a:lnTo>
                  <a:pt x="632555" y="572834"/>
                </a:lnTo>
                <a:lnTo>
                  <a:pt x="542163" y="572834"/>
                </a:lnTo>
                <a:lnTo>
                  <a:pt x="542163" y="234220"/>
                </a:lnTo>
                <a:cubicBezTo>
                  <a:pt x="542163" y="220123"/>
                  <a:pt x="542354" y="206502"/>
                  <a:pt x="542735" y="193453"/>
                </a:cubicBezTo>
                <a:close/>
                <a:moveTo>
                  <a:pt x="768001" y="14383"/>
                </a:moveTo>
                <a:cubicBezTo>
                  <a:pt x="751904" y="14383"/>
                  <a:pt x="738759" y="19431"/>
                  <a:pt x="728567" y="29623"/>
                </a:cubicBezTo>
                <a:cubicBezTo>
                  <a:pt x="718376" y="39815"/>
                  <a:pt x="713327" y="52292"/>
                  <a:pt x="713327" y="67247"/>
                </a:cubicBezTo>
                <a:cubicBezTo>
                  <a:pt x="713327" y="82201"/>
                  <a:pt x="718376" y="94488"/>
                  <a:pt x="728567" y="104966"/>
                </a:cubicBezTo>
                <a:cubicBezTo>
                  <a:pt x="738759" y="115538"/>
                  <a:pt x="751904" y="120777"/>
                  <a:pt x="768001" y="120777"/>
                </a:cubicBezTo>
                <a:cubicBezTo>
                  <a:pt x="784098" y="120777"/>
                  <a:pt x="798005" y="115729"/>
                  <a:pt x="808196" y="105537"/>
                </a:cubicBezTo>
                <a:cubicBezTo>
                  <a:pt x="818388" y="95345"/>
                  <a:pt x="823436" y="82677"/>
                  <a:pt x="823436" y="67627"/>
                </a:cubicBezTo>
                <a:cubicBezTo>
                  <a:pt x="823436" y="52578"/>
                  <a:pt x="818388" y="39815"/>
                  <a:pt x="808196" y="29718"/>
                </a:cubicBezTo>
                <a:cubicBezTo>
                  <a:pt x="798005" y="19526"/>
                  <a:pt x="784669" y="14478"/>
                  <a:pt x="768001" y="14478"/>
                </a:cubicBezTo>
                <a:close/>
                <a:moveTo>
                  <a:pt x="723329" y="572834"/>
                </a:moveTo>
                <a:lnTo>
                  <a:pt x="812292" y="572834"/>
                </a:lnTo>
                <a:lnTo>
                  <a:pt x="812292" y="191834"/>
                </a:lnTo>
                <a:lnTo>
                  <a:pt x="723329" y="191834"/>
                </a:lnTo>
                <a:lnTo>
                  <a:pt x="723329" y="572834"/>
                </a:lnTo>
                <a:close/>
                <a:moveTo>
                  <a:pt x="1079278" y="581787"/>
                </a:moveTo>
                <a:cubicBezTo>
                  <a:pt x="1112234" y="581787"/>
                  <a:pt x="1142238" y="575120"/>
                  <a:pt x="1169099" y="561689"/>
                </a:cubicBezTo>
                <a:cubicBezTo>
                  <a:pt x="1195959" y="548259"/>
                  <a:pt x="1217867" y="527876"/>
                  <a:pt x="1234726" y="500253"/>
                </a:cubicBezTo>
                <a:lnTo>
                  <a:pt x="1165860" y="461582"/>
                </a:lnTo>
                <a:cubicBezTo>
                  <a:pt x="1154716" y="478250"/>
                  <a:pt x="1142048" y="490061"/>
                  <a:pt x="1127951" y="497110"/>
                </a:cubicBezTo>
                <a:cubicBezTo>
                  <a:pt x="1113854" y="504158"/>
                  <a:pt x="1098328" y="507683"/>
                  <a:pt x="1081469" y="507683"/>
                </a:cubicBezTo>
                <a:cubicBezTo>
                  <a:pt x="1049179" y="507683"/>
                  <a:pt x="1023461" y="496919"/>
                  <a:pt x="1004126" y="475298"/>
                </a:cubicBezTo>
                <a:cubicBezTo>
                  <a:pt x="984790" y="453676"/>
                  <a:pt x="975074" y="423005"/>
                  <a:pt x="975074" y="383000"/>
                </a:cubicBezTo>
                <a:cubicBezTo>
                  <a:pt x="975074" y="342995"/>
                  <a:pt x="984885" y="311087"/>
                  <a:pt x="1004506" y="288512"/>
                </a:cubicBezTo>
                <a:cubicBezTo>
                  <a:pt x="1024128" y="265938"/>
                  <a:pt x="1048988" y="254699"/>
                  <a:pt x="1079278" y="254699"/>
                </a:cubicBezTo>
                <a:cubicBezTo>
                  <a:pt x="1096613" y="254699"/>
                  <a:pt x="1112044" y="258318"/>
                  <a:pt x="1125379" y="265462"/>
                </a:cubicBezTo>
                <a:cubicBezTo>
                  <a:pt x="1138809" y="272701"/>
                  <a:pt x="1151192" y="284798"/>
                  <a:pt x="1162622" y="301943"/>
                </a:cubicBezTo>
                <a:lnTo>
                  <a:pt x="1232535" y="267367"/>
                </a:lnTo>
                <a:cubicBezTo>
                  <a:pt x="1219105" y="239554"/>
                  <a:pt x="1199102" y="218599"/>
                  <a:pt x="1172432" y="204311"/>
                </a:cubicBezTo>
                <a:cubicBezTo>
                  <a:pt x="1145762" y="190024"/>
                  <a:pt x="1115663" y="182880"/>
                  <a:pt x="1082231" y="182880"/>
                </a:cubicBezTo>
                <a:cubicBezTo>
                  <a:pt x="1023652" y="182880"/>
                  <a:pt x="976027" y="201263"/>
                  <a:pt x="939356" y="238125"/>
                </a:cubicBezTo>
                <a:cubicBezTo>
                  <a:pt x="902589" y="274987"/>
                  <a:pt x="884301" y="325279"/>
                  <a:pt x="884301" y="389001"/>
                </a:cubicBezTo>
                <a:cubicBezTo>
                  <a:pt x="884301" y="447008"/>
                  <a:pt x="901541" y="493681"/>
                  <a:pt x="936022" y="528923"/>
                </a:cubicBezTo>
                <a:cubicBezTo>
                  <a:pt x="970502" y="564166"/>
                  <a:pt x="1018223" y="581787"/>
                  <a:pt x="1079278" y="581787"/>
                </a:cubicBezTo>
                <a:close/>
                <a:moveTo>
                  <a:pt x="1393031" y="384524"/>
                </a:moveTo>
                <a:cubicBezTo>
                  <a:pt x="1393031" y="348044"/>
                  <a:pt x="1400937" y="318707"/>
                  <a:pt x="1416653" y="296323"/>
                </a:cubicBezTo>
                <a:cubicBezTo>
                  <a:pt x="1432370" y="274034"/>
                  <a:pt x="1453039" y="262795"/>
                  <a:pt x="1478566" y="262795"/>
                </a:cubicBezTo>
                <a:cubicBezTo>
                  <a:pt x="1486757" y="262795"/>
                  <a:pt x="1494473" y="263557"/>
                  <a:pt x="1501807" y="265176"/>
                </a:cubicBezTo>
                <a:cubicBezTo>
                  <a:pt x="1509141" y="266795"/>
                  <a:pt x="1516380" y="268986"/>
                  <a:pt x="1523619" y="271653"/>
                </a:cubicBezTo>
                <a:lnTo>
                  <a:pt x="1547432" y="195739"/>
                </a:lnTo>
                <a:cubicBezTo>
                  <a:pt x="1538002" y="191548"/>
                  <a:pt x="1529239" y="188690"/>
                  <a:pt x="1521047" y="187166"/>
                </a:cubicBezTo>
                <a:cubicBezTo>
                  <a:pt x="1512856" y="185642"/>
                  <a:pt x="1503902" y="184975"/>
                  <a:pt x="1494282" y="184975"/>
                </a:cubicBezTo>
                <a:cubicBezTo>
                  <a:pt x="1471422" y="184975"/>
                  <a:pt x="1451324" y="191452"/>
                  <a:pt x="1433989" y="204502"/>
                </a:cubicBezTo>
                <a:cubicBezTo>
                  <a:pt x="1416653" y="217551"/>
                  <a:pt x="1403509" y="236220"/>
                  <a:pt x="1394555" y="260509"/>
                </a:cubicBezTo>
                <a:lnTo>
                  <a:pt x="1393031" y="260509"/>
                </a:lnTo>
                <a:lnTo>
                  <a:pt x="1393031" y="191643"/>
                </a:lnTo>
                <a:lnTo>
                  <a:pt x="1304068" y="191643"/>
                </a:lnTo>
                <a:lnTo>
                  <a:pt x="1304068" y="572643"/>
                </a:lnTo>
                <a:lnTo>
                  <a:pt x="1393031" y="572643"/>
                </a:lnTo>
                <a:lnTo>
                  <a:pt x="1393031" y="384334"/>
                </a:lnTo>
                <a:close/>
                <a:moveTo>
                  <a:pt x="1621917" y="528542"/>
                </a:moveTo>
                <a:cubicBezTo>
                  <a:pt x="1586294" y="493109"/>
                  <a:pt x="1568482" y="445294"/>
                  <a:pt x="1568482" y="385286"/>
                </a:cubicBezTo>
                <a:cubicBezTo>
                  <a:pt x="1568768" y="324517"/>
                  <a:pt x="1587532" y="275558"/>
                  <a:pt x="1625060" y="238506"/>
                </a:cubicBezTo>
                <a:cubicBezTo>
                  <a:pt x="1662494" y="201454"/>
                  <a:pt x="1711262" y="182880"/>
                  <a:pt x="1771269" y="182880"/>
                </a:cubicBezTo>
                <a:cubicBezTo>
                  <a:pt x="1831277" y="182880"/>
                  <a:pt x="1879473" y="201073"/>
                  <a:pt x="1914335" y="237554"/>
                </a:cubicBezTo>
                <a:cubicBezTo>
                  <a:pt x="1949196" y="274034"/>
                  <a:pt x="1966627" y="321183"/>
                  <a:pt x="1966627" y="378905"/>
                </a:cubicBezTo>
                <a:cubicBezTo>
                  <a:pt x="1966627" y="436626"/>
                  <a:pt x="1948244" y="486537"/>
                  <a:pt x="1911572" y="524542"/>
                </a:cubicBezTo>
                <a:cubicBezTo>
                  <a:pt x="1874901" y="562642"/>
                  <a:pt x="1826324" y="581692"/>
                  <a:pt x="1766126" y="581692"/>
                </a:cubicBezTo>
                <a:cubicBezTo>
                  <a:pt x="1705928" y="581692"/>
                  <a:pt x="1657540" y="563975"/>
                  <a:pt x="1621917" y="528447"/>
                </a:cubicBezTo>
                <a:close/>
                <a:moveTo>
                  <a:pt x="1659350" y="383477"/>
                </a:moveTo>
                <a:cubicBezTo>
                  <a:pt x="1659350" y="422720"/>
                  <a:pt x="1669256" y="453580"/>
                  <a:pt x="1688973" y="476155"/>
                </a:cubicBezTo>
                <a:cubicBezTo>
                  <a:pt x="1708690" y="498729"/>
                  <a:pt x="1735550" y="509969"/>
                  <a:pt x="1769555" y="509969"/>
                </a:cubicBezTo>
                <a:cubicBezTo>
                  <a:pt x="1803559" y="509969"/>
                  <a:pt x="1829372" y="498348"/>
                  <a:pt x="1847850" y="475012"/>
                </a:cubicBezTo>
                <a:cubicBezTo>
                  <a:pt x="1866329" y="451675"/>
                  <a:pt x="1875568" y="420434"/>
                  <a:pt x="1875568" y="381286"/>
                </a:cubicBezTo>
                <a:cubicBezTo>
                  <a:pt x="1875568" y="342138"/>
                  <a:pt x="1866233" y="312801"/>
                  <a:pt x="1847660" y="289750"/>
                </a:cubicBezTo>
                <a:cubicBezTo>
                  <a:pt x="1829086" y="266700"/>
                  <a:pt x="1802892" y="255175"/>
                  <a:pt x="1769174" y="255175"/>
                </a:cubicBezTo>
                <a:cubicBezTo>
                  <a:pt x="1735455" y="255175"/>
                  <a:pt x="1709357" y="267081"/>
                  <a:pt x="1689354" y="290894"/>
                </a:cubicBezTo>
                <a:cubicBezTo>
                  <a:pt x="1669352" y="314706"/>
                  <a:pt x="1659446" y="345567"/>
                  <a:pt x="1659446" y="383572"/>
                </a:cubicBezTo>
                <a:close/>
                <a:moveTo>
                  <a:pt x="2267426" y="547878"/>
                </a:moveTo>
                <a:cubicBezTo>
                  <a:pt x="2294477" y="525304"/>
                  <a:pt x="2308003" y="495681"/>
                  <a:pt x="2308003" y="458915"/>
                </a:cubicBezTo>
                <a:cubicBezTo>
                  <a:pt x="2308003" y="426149"/>
                  <a:pt x="2297621" y="399859"/>
                  <a:pt x="2276761" y="380048"/>
                </a:cubicBezTo>
                <a:cubicBezTo>
                  <a:pt x="2255901" y="360236"/>
                  <a:pt x="2224373" y="346710"/>
                  <a:pt x="2182273" y="339471"/>
                </a:cubicBezTo>
                <a:cubicBezTo>
                  <a:pt x="2155222" y="334232"/>
                  <a:pt x="2136839" y="328232"/>
                  <a:pt x="2127028" y="321278"/>
                </a:cubicBezTo>
                <a:cubicBezTo>
                  <a:pt x="2117217" y="314325"/>
                  <a:pt x="2112359" y="304705"/>
                  <a:pt x="2112359" y="292227"/>
                </a:cubicBezTo>
                <a:cubicBezTo>
                  <a:pt x="2112359" y="279749"/>
                  <a:pt x="2117027" y="269272"/>
                  <a:pt x="2126456" y="261366"/>
                </a:cubicBezTo>
                <a:cubicBezTo>
                  <a:pt x="2135886" y="253460"/>
                  <a:pt x="2149602" y="249460"/>
                  <a:pt x="2167795" y="249460"/>
                </a:cubicBezTo>
                <a:cubicBezTo>
                  <a:pt x="2184654" y="249460"/>
                  <a:pt x="2199227" y="252413"/>
                  <a:pt x="2211515" y="258413"/>
                </a:cubicBezTo>
                <a:cubicBezTo>
                  <a:pt x="2223802" y="264414"/>
                  <a:pt x="2235613" y="273272"/>
                  <a:pt x="2247043" y="285179"/>
                </a:cubicBezTo>
                <a:lnTo>
                  <a:pt x="2298764" y="238316"/>
                </a:lnTo>
                <a:cubicBezTo>
                  <a:pt x="2284381" y="219742"/>
                  <a:pt x="2265902" y="205835"/>
                  <a:pt x="2243328" y="196596"/>
                </a:cubicBezTo>
                <a:cubicBezTo>
                  <a:pt x="2220754" y="187452"/>
                  <a:pt x="2196465" y="182785"/>
                  <a:pt x="2170367" y="182785"/>
                </a:cubicBezTo>
                <a:cubicBezTo>
                  <a:pt x="2129695" y="182785"/>
                  <a:pt x="2095976" y="193358"/>
                  <a:pt x="2069211" y="214598"/>
                </a:cubicBezTo>
                <a:cubicBezTo>
                  <a:pt x="2042446" y="235839"/>
                  <a:pt x="2029015" y="264986"/>
                  <a:pt x="2029015" y="302228"/>
                </a:cubicBezTo>
                <a:cubicBezTo>
                  <a:pt x="2029015" y="331280"/>
                  <a:pt x="2038922" y="355664"/>
                  <a:pt x="2058638" y="375380"/>
                </a:cubicBezTo>
                <a:cubicBezTo>
                  <a:pt x="2078355" y="395097"/>
                  <a:pt x="2113121" y="409289"/>
                  <a:pt x="2163032" y="417957"/>
                </a:cubicBezTo>
                <a:cubicBezTo>
                  <a:pt x="2183321" y="421672"/>
                  <a:pt x="2198656" y="427673"/>
                  <a:pt x="2208943" y="435959"/>
                </a:cubicBezTo>
                <a:cubicBezTo>
                  <a:pt x="2219230" y="444246"/>
                  <a:pt x="2224373" y="454628"/>
                  <a:pt x="2224373" y="467011"/>
                </a:cubicBezTo>
                <a:cubicBezTo>
                  <a:pt x="2224373" y="482155"/>
                  <a:pt x="2218944" y="493871"/>
                  <a:pt x="2207990" y="502158"/>
                </a:cubicBezTo>
                <a:cubicBezTo>
                  <a:pt x="2197037" y="510445"/>
                  <a:pt x="2181797" y="514636"/>
                  <a:pt x="2162271" y="514636"/>
                </a:cubicBezTo>
                <a:cubicBezTo>
                  <a:pt x="2144935" y="514636"/>
                  <a:pt x="2128361" y="510730"/>
                  <a:pt x="2112645" y="502920"/>
                </a:cubicBezTo>
                <a:cubicBezTo>
                  <a:pt x="2096929" y="495109"/>
                  <a:pt x="2082070" y="482060"/>
                  <a:pt x="2068163" y="463677"/>
                </a:cubicBezTo>
                <a:lnTo>
                  <a:pt x="2014633" y="511683"/>
                </a:lnTo>
                <a:cubicBezTo>
                  <a:pt x="2028730" y="534543"/>
                  <a:pt x="2048828" y="551879"/>
                  <a:pt x="2074926" y="563785"/>
                </a:cubicBezTo>
                <a:cubicBezTo>
                  <a:pt x="2101025" y="575691"/>
                  <a:pt x="2129885" y="581692"/>
                  <a:pt x="2161604" y="581692"/>
                </a:cubicBezTo>
                <a:cubicBezTo>
                  <a:pt x="2205228" y="581692"/>
                  <a:pt x="2240566" y="570452"/>
                  <a:pt x="2267617" y="547878"/>
                </a:cubicBezTo>
                <a:close/>
                <a:moveTo>
                  <a:pt x="2717292" y="237554"/>
                </a:moveTo>
                <a:cubicBezTo>
                  <a:pt x="2752154" y="274034"/>
                  <a:pt x="2769584" y="321183"/>
                  <a:pt x="2769584" y="378905"/>
                </a:cubicBezTo>
                <a:cubicBezTo>
                  <a:pt x="2769584" y="436626"/>
                  <a:pt x="2751201" y="486537"/>
                  <a:pt x="2714530" y="524542"/>
                </a:cubicBezTo>
                <a:cubicBezTo>
                  <a:pt x="2677859" y="562642"/>
                  <a:pt x="2629281" y="581692"/>
                  <a:pt x="2569083" y="581692"/>
                </a:cubicBezTo>
                <a:cubicBezTo>
                  <a:pt x="2508885" y="581692"/>
                  <a:pt x="2460498" y="563975"/>
                  <a:pt x="2424875" y="528447"/>
                </a:cubicBezTo>
                <a:cubicBezTo>
                  <a:pt x="2389251" y="493014"/>
                  <a:pt x="2371439" y="445199"/>
                  <a:pt x="2371439" y="385191"/>
                </a:cubicBezTo>
                <a:cubicBezTo>
                  <a:pt x="2371725" y="324422"/>
                  <a:pt x="2390489" y="275463"/>
                  <a:pt x="2428018" y="238411"/>
                </a:cubicBezTo>
                <a:cubicBezTo>
                  <a:pt x="2465451" y="201359"/>
                  <a:pt x="2514219" y="182785"/>
                  <a:pt x="2574227" y="182785"/>
                </a:cubicBezTo>
                <a:cubicBezTo>
                  <a:pt x="2634234" y="182785"/>
                  <a:pt x="2682431" y="200977"/>
                  <a:pt x="2717292" y="237458"/>
                </a:cubicBezTo>
                <a:close/>
                <a:moveTo>
                  <a:pt x="2678430" y="381191"/>
                </a:moveTo>
                <a:cubicBezTo>
                  <a:pt x="2678430" y="343281"/>
                  <a:pt x="2669096" y="312706"/>
                  <a:pt x="2650522" y="289655"/>
                </a:cubicBezTo>
                <a:cubicBezTo>
                  <a:pt x="2631948" y="266605"/>
                  <a:pt x="2605754" y="255079"/>
                  <a:pt x="2572036" y="255079"/>
                </a:cubicBezTo>
                <a:cubicBezTo>
                  <a:pt x="2538317" y="255079"/>
                  <a:pt x="2512219" y="266986"/>
                  <a:pt x="2492216" y="290798"/>
                </a:cubicBezTo>
                <a:cubicBezTo>
                  <a:pt x="2472214" y="314611"/>
                  <a:pt x="2462308" y="345472"/>
                  <a:pt x="2462308" y="383477"/>
                </a:cubicBezTo>
                <a:cubicBezTo>
                  <a:pt x="2462308" y="421481"/>
                  <a:pt x="2472214" y="453580"/>
                  <a:pt x="2491931" y="476155"/>
                </a:cubicBezTo>
                <a:cubicBezTo>
                  <a:pt x="2511647" y="498729"/>
                  <a:pt x="2538508" y="509969"/>
                  <a:pt x="2572512" y="509969"/>
                </a:cubicBezTo>
                <a:cubicBezTo>
                  <a:pt x="2606516" y="509969"/>
                  <a:pt x="2632329" y="498348"/>
                  <a:pt x="2650808" y="475012"/>
                </a:cubicBezTo>
                <a:cubicBezTo>
                  <a:pt x="2669286" y="451675"/>
                  <a:pt x="2678525" y="420434"/>
                  <a:pt x="2678525" y="381286"/>
                </a:cubicBezTo>
                <a:close/>
                <a:moveTo>
                  <a:pt x="3280410" y="494729"/>
                </a:moveTo>
                <a:cubicBezTo>
                  <a:pt x="3272028" y="500634"/>
                  <a:pt x="3264313" y="504920"/>
                  <a:pt x="3257360" y="507397"/>
                </a:cubicBezTo>
                <a:cubicBezTo>
                  <a:pt x="3250406" y="509873"/>
                  <a:pt x="3243453" y="511112"/>
                  <a:pt x="3236500" y="511112"/>
                </a:cubicBezTo>
                <a:cubicBezTo>
                  <a:pt x="3223070" y="511112"/>
                  <a:pt x="3212687" y="506730"/>
                  <a:pt x="3205258" y="497872"/>
                </a:cubicBezTo>
                <a:cubicBezTo>
                  <a:pt x="3197829" y="489109"/>
                  <a:pt x="3194114" y="475393"/>
                  <a:pt x="3194114" y="456724"/>
                </a:cubicBezTo>
                <a:lnTo>
                  <a:pt x="3194114" y="260985"/>
                </a:lnTo>
                <a:lnTo>
                  <a:pt x="3291269" y="260985"/>
                </a:lnTo>
                <a:lnTo>
                  <a:pt x="3291269" y="191738"/>
                </a:lnTo>
                <a:lnTo>
                  <a:pt x="3194114" y="191738"/>
                </a:lnTo>
                <a:lnTo>
                  <a:pt x="3194114" y="82677"/>
                </a:lnTo>
                <a:lnTo>
                  <a:pt x="3105150" y="98298"/>
                </a:lnTo>
                <a:lnTo>
                  <a:pt x="3105150" y="191643"/>
                </a:lnTo>
                <a:lnTo>
                  <a:pt x="2957227" y="191643"/>
                </a:lnTo>
                <a:lnTo>
                  <a:pt x="2957227" y="130969"/>
                </a:lnTo>
                <a:cubicBezTo>
                  <a:pt x="2957227" y="111157"/>
                  <a:pt x="2961513" y="96202"/>
                  <a:pt x="2970086" y="86297"/>
                </a:cubicBezTo>
                <a:cubicBezTo>
                  <a:pt x="2978658" y="76391"/>
                  <a:pt x="2990850" y="71438"/>
                  <a:pt x="3006757" y="71438"/>
                </a:cubicBezTo>
                <a:cubicBezTo>
                  <a:pt x="3014948" y="71438"/>
                  <a:pt x="3022473" y="72581"/>
                  <a:pt x="3029236" y="74962"/>
                </a:cubicBezTo>
                <a:cubicBezTo>
                  <a:pt x="3036094" y="77343"/>
                  <a:pt x="3042666" y="80581"/>
                  <a:pt x="3049143" y="84868"/>
                </a:cubicBezTo>
                <a:lnTo>
                  <a:pt x="3085624" y="20479"/>
                </a:lnTo>
                <a:cubicBezTo>
                  <a:pt x="3072479" y="13525"/>
                  <a:pt x="3059049" y="8382"/>
                  <a:pt x="3045429" y="5048"/>
                </a:cubicBezTo>
                <a:cubicBezTo>
                  <a:pt x="3031808" y="1715"/>
                  <a:pt x="3017615" y="0"/>
                  <a:pt x="3003042" y="0"/>
                </a:cubicBezTo>
                <a:cubicBezTo>
                  <a:pt x="2960370" y="0"/>
                  <a:pt x="2927318" y="11621"/>
                  <a:pt x="2903887" y="34957"/>
                </a:cubicBezTo>
                <a:cubicBezTo>
                  <a:pt x="2880455" y="58293"/>
                  <a:pt x="2868740" y="90011"/>
                  <a:pt x="2868740" y="130207"/>
                </a:cubicBezTo>
                <a:lnTo>
                  <a:pt x="2868740" y="191643"/>
                </a:lnTo>
                <a:lnTo>
                  <a:pt x="2803970" y="191643"/>
                </a:lnTo>
                <a:lnTo>
                  <a:pt x="2803970" y="260890"/>
                </a:lnTo>
                <a:lnTo>
                  <a:pt x="2868740" y="260890"/>
                </a:lnTo>
                <a:lnTo>
                  <a:pt x="2868740" y="572643"/>
                </a:lnTo>
                <a:lnTo>
                  <a:pt x="2957322" y="572643"/>
                </a:lnTo>
                <a:lnTo>
                  <a:pt x="2957322" y="260890"/>
                </a:lnTo>
                <a:lnTo>
                  <a:pt x="3105246" y="260890"/>
                </a:lnTo>
                <a:lnTo>
                  <a:pt x="3105246" y="469297"/>
                </a:lnTo>
                <a:cubicBezTo>
                  <a:pt x="3105246" y="505968"/>
                  <a:pt x="3114675" y="533876"/>
                  <a:pt x="3133535" y="553022"/>
                </a:cubicBezTo>
                <a:cubicBezTo>
                  <a:pt x="3152394" y="572167"/>
                  <a:pt x="3180588" y="581692"/>
                  <a:pt x="3218021" y="581692"/>
                </a:cubicBezTo>
                <a:cubicBezTo>
                  <a:pt x="3236405" y="581692"/>
                  <a:pt x="3253454" y="579311"/>
                  <a:pt x="3269171" y="574453"/>
                </a:cubicBezTo>
                <a:cubicBezTo>
                  <a:pt x="3284887" y="569595"/>
                  <a:pt x="3297841" y="563118"/>
                  <a:pt x="3308033" y="554926"/>
                </a:cubicBezTo>
                <a:lnTo>
                  <a:pt x="3280505" y="494633"/>
                </a:lnTo>
                <a:close/>
                <a:moveTo>
                  <a:pt x="301181" y="915543"/>
                </a:moveTo>
                <a:lnTo>
                  <a:pt x="497300" y="1449134"/>
                </a:lnTo>
                <a:lnTo>
                  <a:pt x="399860" y="1449134"/>
                </a:lnTo>
                <a:lnTo>
                  <a:pt x="354139" y="1324166"/>
                </a:lnTo>
                <a:lnTo>
                  <a:pt x="140970" y="1324166"/>
                </a:lnTo>
                <a:lnTo>
                  <a:pt x="97441" y="1449134"/>
                </a:lnTo>
                <a:lnTo>
                  <a:pt x="0" y="1449134"/>
                </a:lnTo>
                <a:lnTo>
                  <a:pt x="197930" y="915543"/>
                </a:lnTo>
                <a:lnTo>
                  <a:pt x="301371" y="915543"/>
                </a:lnTo>
                <a:close/>
                <a:moveTo>
                  <a:pt x="329851" y="1247108"/>
                </a:moveTo>
                <a:lnTo>
                  <a:pt x="257651" y="1037654"/>
                </a:lnTo>
                <a:cubicBezTo>
                  <a:pt x="255937" y="1032224"/>
                  <a:pt x="254318" y="1027271"/>
                  <a:pt x="252984" y="1022795"/>
                </a:cubicBezTo>
                <a:cubicBezTo>
                  <a:pt x="251651" y="1018318"/>
                  <a:pt x="250031" y="1012888"/>
                  <a:pt x="248317" y="1006412"/>
                </a:cubicBezTo>
                <a:lnTo>
                  <a:pt x="246126" y="1006412"/>
                </a:lnTo>
                <a:cubicBezTo>
                  <a:pt x="244412" y="1012317"/>
                  <a:pt x="242792" y="1017651"/>
                  <a:pt x="241459" y="1022223"/>
                </a:cubicBezTo>
                <a:cubicBezTo>
                  <a:pt x="240125" y="1026795"/>
                  <a:pt x="238411" y="1031938"/>
                  <a:pt x="236411" y="1037654"/>
                </a:cubicBezTo>
                <a:lnTo>
                  <a:pt x="164973" y="1247108"/>
                </a:lnTo>
                <a:lnTo>
                  <a:pt x="329756" y="1247108"/>
                </a:lnTo>
                <a:close/>
                <a:moveTo>
                  <a:pt x="557403" y="1449134"/>
                </a:moveTo>
                <a:lnTo>
                  <a:pt x="648557" y="1449134"/>
                </a:lnTo>
                <a:lnTo>
                  <a:pt x="648557" y="915543"/>
                </a:lnTo>
                <a:lnTo>
                  <a:pt x="557403" y="915543"/>
                </a:lnTo>
                <a:lnTo>
                  <a:pt x="557403" y="1449134"/>
                </a:lnTo>
                <a:close/>
                <a:moveTo>
                  <a:pt x="1271778" y="915543"/>
                </a:moveTo>
                <a:lnTo>
                  <a:pt x="883730" y="915543"/>
                </a:lnTo>
                <a:lnTo>
                  <a:pt x="883730" y="992600"/>
                </a:lnTo>
                <a:lnTo>
                  <a:pt x="1031843" y="992600"/>
                </a:lnTo>
                <a:lnTo>
                  <a:pt x="1031843" y="1449134"/>
                </a:lnTo>
                <a:lnTo>
                  <a:pt x="1122998" y="1449134"/>
                </a:lnTo>
                <a:lnTo>
                  <a:pt x="1122998" y="992600"/>
                </a:lnTo>
                <a:lnTo>
                  <a:pt x="1271778" y="992600"/>
                </a:lnTo>
                <a:lnTo>
                  <a:pt x="1271778" y="915543"/>
                </a:lnTo>
                <a:close/>
                <a:moveTo>
                  <a:pt x="1581340" y="1113854"/>
                </a:moveTo>
                <a:cubicBezTo>
                  <a:pt x="1616202" y="1150334"/>
                  <a:pt x="1633633" y="1197483"/>
                  <a:pt x="1633633" y="1255205"/>
                </a:cubicBezTo>
                <a:cubicBezTo>
                  <a:pt x="1633633" y="1312926"/>
                  <a:pt x="1615250" y="1362837"/>
                  <a:pt x="1578578" y="1400842"/>
                </a:cubicBezTo>
                <a:cubicBezTo>
                  <a:pt x="1541812" y="1438942"/>
                  <a:pt x="1493330" y="1457992"/>
                  <a:pt x="1433132" y="1457992"/>
                </a:cubicBezTo>
                <a:cubicBezTo>
                  <a:pt x="1372934" y="1457992"/>
                  <a:pt x="1324547" y="1440275"/>
                  <a:pt x="1288923" y="1404747"/>
                </a:cubicBezTo>
                <a:cubicBezTo>
                  <a:pt x="1253300" y="1369314"/>
                  <a:pt x="1235488" y="1321499"/>
                  <a:pt x="1235488" y="1261491"/>
                </a:cubicBezTo>
                <a:cubicBezTo>
                  <a:pt x="1235774" y="1200722"/>
                  <a:pt x="1254538" y="1151763"/>
                  <a:pt x="1292066" y="1114711"/>
                </a:cubicBezTo>
                <a:cubicBezTo>
                  <a:pt x="1329500" y="1077659"/>
                  <a:pt x="1378268" y="1059085"/>
                  <a:pt x="1438275" y="1059085"/>
                </a:cubicBezTo>
                <a:cubicBezTo>
                  <a:pt x="1498283" y="1059085"/>
                  <a:pt x="1546479" y="1077278"/>
                  <a:pt x="1581340" y="1113758"/>
                </a:cubicBezTo>
                <a:close/>
                <a:moveTo>
                  <a:pt x="1542479" y="1257491"/>
                </a:moveTo>
                <a:cubicBezTo>
                  <a:pt x="1542479" y="1219581"/>
                  <a:pt x="1533144" y="1189006"/>
                  <a:pt x="1514570" y="1165955"/>
                </a:cubicBezTo>
                <a:cubicBezTo>
                  <a:pt x="1495997" y="1142905"/>
                  <a:pt x="1469803" y="1131380"/>
                  <a:pt x="1436084" y="1131380"/>
                </a:cubicBezTo>
                <a:cubicBezTo>
                  <a:pt x="1402366" y="1131380"/>
                  <a:pt x="1376267" y="1143286"/>
                  <a:pt x="1356265" y="1167098"/>
                </a:cubicBezTo>
                <a:cubicBezTo>
                  <a:pt x="1336262" y="1190911"/>
                  <a:pt x="1326356" y="1221772"/>
                  <a:pt x="1326356" y="1259777"/>
                </a:cubicBezTo>
                <a:cubicBezTo>
                  <a:pt x="1326356" y="1297781"/>
                  <a:pt x="1336262" y="1329881"/>
                  <a:pt x="1355979" y="1352455"/>
                </a:cubicBezTo>
                <a:cubicBezTo>
                  <a:pt x="1375696" y="1375029"/>
                  <a:pt x="1402556" y="1386269"/>
                  <a:pt x="1436561" y="1386269"/>
                </a:cubicBezTo>
                <a:cubicBezTo>
                  <a:pt x="1470565" y="1386269"/>
                  <a:pt x="1496378" y="1374648"/>
                  <a:pt x="1514856" y="1351312"/>
                </a:cubicBezTo>
                <a:cubicBezTo>
                  <a:pt x="1533335" y="1327976"/>
                  <a:pt x="1542574" y="1296734"/>
                  <a:pt x="1542574" y="1257586"/>
                </a:cubicBezTo>
                <a:close/>
                <a:moveTo>
                  <a:pt x="1951577" y="1285399"/>
                </a:moveTo>
                <a:cubicBezTo>
                  <a:pt x="1951577" y="1314450"/>
                  <a:pt x="1943290" y="1338453"/>
                  <a:pt x="1926622" y="1357598"/>
                </a:cubicBezTo>
                <a:cubicBezTo>
                  <a:pt x="1910048" y="1376744"/>
                  <a:pt x="1888522" y="1386269"/>
                  <a:pt x="1862233" y="1386269"/>
                </a:cubicBezTo>
                <a:cubicBezTo>
                  <a:pt x="1835944" y="1386269"/>
                  <a:pt x="1817465" y="1378268"/>
                  <a:pt x="1805273" y="1362266"/>
                </a:cubicBezTo>
                <a:cubicBezTo>
                  <a:pt x="1793081" y="1346264"/>
                  <a:pt x="1787081" y="1322356"/>
                  <a:pt x="1787081" y="1290638"/>
                </a:cubicBezTo>
                <a:lnTo>
                  <a:pt x="1787081" y="1068134"/>
                </a:lnTo>
                <a:lnTo>
                  <a:pt x="1698498" y="1068134"/>
                </a:lnTo>
                <a:lnTo>
                  <a:pt x="1698498" y="1302544"/>
                </a:lnTo>
                <a:cubicBezTo>
                  <a:pt x="1698498" y="1353407"/>
                  <a:pt x="1709833" y="1391984"/>
                  <a:pt x="1732502" y="1418463"/>
                </a:cubicBezTo>
                <a:cubicBezTo>
                  <a:pt x="1755172" y="1444943"/>
                  <a:pt x="1788890" y="1458087"/>
                  <a:pt x="1833563" y="1458087"/>
                </a:cubicBezTo>
                <a:cubicBezTo>
                  <a:pt x="1856423" y="1458087"/>
                  <a:pt x="1878425" y="1452563"/>
                  <a:pt x="1899571" y="1441514"/>
                </a:cubicBezTo>
                <a:cubicBezTo>
                  <a:pt x="1920716" y="1430465"/>
                  <a:pt x="1937480" y="1415796"/>
                  <a:pt x="1949577" y="1397413"/>
                </a:cubicBezTo>
                <a:lnTo>
                  <a:pt x="1951482" y="1397413"/>
                </a:lnTo>
                <a:lnTo>
                  <a:pt x="1951482" y="1449134"/>
                </a:lnTo>
                <a:lnTo>
                  <a:pt x="2040446" y="1449134"/>
                </a:lnTo>
                <a:lnTo>
                  <a:pt x="2040446" y="1068134"/>
                </a:lnTo>
                <a:lnTo>
                  <a:pt x="1951482" y="1068134"/>
                </a:lnTo>
                <a:lnTo>
                  <a:pt x="1951482" y="1285399"/>
                </a:lnTo>
                <a:close/>
                <a:moveTo>
                  <a:pt x="2326767" y="1061466"/>
                </a:moveTo>
                <a:cubicBezTo>
                  <a:pt x="2303907" y="1061466"/>
                  <a:pt x="2283809" y="1067943"/>
                  <a:pt x="2266474" y="1080992"/>
                </a:cubicBezTo>
                <a:cubicBezTo>
                  <a:pt x="2249138" y="1094042"/>
                  <a:pt x="2235994" y="1112711"/>
                  <a:pt x="2227040" y="1136999"/>
                </a:cubicBezTo>
                <a:lnTo>
                  <a:pt x="2225516" y="1136999"/>
                </a:lnTo>
                <a:lnTo>
                  <a:pt x="2225516" y="1068134"/>
                </a:lnTo>
                <a:lnTo>
                  <a:pt x="2136553" y="1068134"/>
                </a:lnTo>
                <a:lnTo>
                  <a:pt x="2136553" y="1449134"/>
                </a:lnTo>
                <a:lnTo>
                  <a:pt x="2225516" y="1449134"/>
                </a:lnTo>
                <a:lnTo>
                  <a:pt x="2225516" y="1260824"/>
                </a:lnTo>
                <a:cubicBezTo>
                  <a:pt x="2225516" y="1224344"/>
                  <a:pt x="2233422" y="1195007"/>
                  <a:pt x="2249138" y="1172623"/>
                </a:cubicBezTo>
                <a:cubicBezTo>
                  <a:pt x="2264855" y="1150334"/>
                  <a:pt x="2285524" y="1139095"/>
                  <a:pt x="2311051" y="1139095"/>
                </a:cubicBezTo>
                <a:cubicBezTo>
                  <a:pt x="2319242" y="1139095"/>
                  <a:pt x="2326958" y="1139857"/>
                  <a:pt x="2334292" y="1141476"/>
                </a:cubicBezTo>
                <a:cubicBezTo>
                  <a:pt x="2341626" y="1143095"/>
                  <a:pt x="2348865" y="1145286"/>
                  <a:pt x="2356104" y="1147953"/>
                </a:cubicBezTo>
                <a:lnTo>
                  <a:pt x="2379917" y="1072039"/>
                </a:lnTo>
                <a:cubicBezTo>
                  <a:pt x="2370487" y="1067848"/>
                  <a:pt x="2361724" y="1064990"/>
                  <a:pt x="2353532" y="1063466"/>
                </a:cubicBezTo>
                <a:cubicBezTo>
                  <a:pt x="2345341" y="1061942"/>
                  <a:pt x="2336387" y="1061276"/>
                  <a:pt x="2326767" y="1061276"/>
                </a:cubicBezTo>
                <a:close/>
              </a:path>
            </a:pathLst>
          </a:custGeom>
          <a:gradFill>
            <a:gsLst>
              <a:gs pos="0">
                <a:srgbClr val="4D3677"/>
              </a:gs>
              <a:gs pos="72000">
                <a:srgbClr val="8661C5"/>
              </a:gs>
            </a:gsLst>
            <a:lin ang="2700000" scaled="0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67346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71134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52656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03244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31725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16267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b="0" i="0" spc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3334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74472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259681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638885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4461739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9668AE-5CD6-D782-C7B5-872E7248B9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425780"/>
            <a:ext cx="5577840" cy="1107996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rgbClr val="4D3677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57784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rgbClr val="091F2C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4B2684EB-34E2-E67F-1ABA-8374FB1B88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13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406056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284805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543286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1229000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8568238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13571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9918695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2769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2769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6613830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7368245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80101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3B0D12AE-ADCF-1091-117F-BB03F7EC50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397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8367421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12362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838939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572822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72173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2544228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ascadia Code" panose="020B0609020000020004" pitchFamily="34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84861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3657639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6928592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1857840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2248273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86416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1A31B0-DA79-E282-BD21-42CF3B67D8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62179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21792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56031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8127639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091F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5AB3C7-DD87-C9B0-751D-F81E1404C8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354" y="762"/>
            <a:ext cx="12189291" cy="6856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66751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75556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846281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8535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5260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19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>
              <a:defRPr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2pPr>
            <a:lvl3pPr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>
              <a:defRPr sz="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4pPr>
            <a:lvl5pPr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065474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530C24-163F-15BF-3D01-A8CA8BF26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05613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65798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6EAEB1-715D-AF8F-10FB-F3D16AC485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913BA90D-EA3B-29E8-A239-C61ACB3DEFA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118BF19-0035-C321-183A-836CC8060775}"/>
              </a:ext>
            </a:extLst>
          </p:cNvPr>
          <p:cNvSpPr/>
          <p:nvPr userDrawn="1"/>
        </p:nvSpPr>
        <p:spPr>
          <a:xfrm>
            <a:off x="529053" y="2663856"/>
            <a:ext cx="3414297" cy="1504926"/>
          </a:xfrm>
          <a:custGeom>
            <a:avLst/>
            <a:gdLst>
              <a:gd name="connsiteX0" fmla="*/ 542449 w 3308032"/>
              <a:gd name="connsiteY0" fmla="*/ 193453 h 1458087"/>
              <a:gd name="connsiteX1" fmla="*/ 543401 w 3308032"/>
              <a:gd name="connsiteY1" fmla="*/ 148971 h 1458087"/>
              <a:gd name="connsiteX2" fmla="*/ 541211 w 3308032"/>
              <a:gd name="connsiteY2" fmla="*/ 148971 h 1458087"/>
              <a:gd name="connsiteX3" fmla="*/ 534924 w 3308032"/>
              <a:gd name="connsiteY3" fmla="*/ 168497 h 1458087"/>
              <a:gd name="connsiteX4" fmla="*/ 528257 w 3308032"/>
              <a:gd name="connsiteY4" fmla="*/ 186214 h 1458087"/>
              <a:gd name="connsiteX5" fmla="*/ 374618 w 3308032"/>
              <a:gd name="connsiteY5" fmla="*/ 572834 h 1458087"/>
              <a:gd name="connsiteX6" fmla="*/ 310229 w 3308032"/>
              <a:gd name="connsiteY6" fmla="*/ 572834 h 1458087"/>
              <a:gd name="connsiteX7" fmla="*/ 155448 w 3308032"/>
              <a:gd name="connsiteY7" fmla="*/ 189643 h 1458087"/>
              <a:gd name="connsiteX8" fmla="*/ 149352 w 3308032"/>
              <a:gd name="connsiteY8" fmla="*/ 172307 h 1458087"/>
              <a:gd name="connsiteX9" fmla="*/ 141351 w 3308032"/>
              <a:gd name="connsiteY9" fmla="*/ 149066 h 1458087"/>
              <a:gd name="connsiteX10" fmla="*/ 139160 w 3308032"/>
              <a:gd name="connsiteY10" fmla="*/ 149066 h 1458087"/>
              <a:gd name="connsiteX11" fmla="*/ 140303 w 3308032"/>
              <a:gd name="connsiteY11" fmla="*/ 195739 h 1458087"/>
              <a:gd name="connsiteX12" fmla="*/ 140684 w 3308032"/>
              <a:gd name="connsiteY12" fmla="*/ 246507 h 1458087"/>
              <a:gd name="connsiteX13" fmla="*/ 140684 w 3308032"/>
              <a:gd name="connsiteY13" fmla="*/ 572834 h 1458087"/>
              <a:gd name="connsiteX14" fmla="*/ 55817 w 3308032"/>
              <a:gd name="connsiteY14" fmla="*/ 572834 h 1458087"/>
              <a:gd name="connsiteX15" fmla="*/ 55817 w 3308032"/>
              <a:gd name="connsiteY15" fmla="*/ 39243 h 1458087"/>
              <a:gd name="connsiteX16" fmla="*/ 185642 w 3308032"/>
              <a:gd name="connsiteY16" fmla="*/ 39243 h 1458087"/>
              <a:gd name="connsiteX17" fmla="*/ 322231 w 3308032"/>
              <a:gd name="connsiteY17" fmla="*/ 383381 h 1458087"/>
              <a:gd name="connsiteX18" fmla="*/ 334709 w 3308032"/>
              <a:gd name="connsiteY18" fmla="*/ 415576 h 1458087"/>
              <a:gd name="connsiteX19" fmla="*/ 343853 w 3308032"/>
              <a:gd name="connsiteY19" fmla="*/ 444817 h 1458087"/>
              <a:gd name="connsiteX20" fmla="*/ 346043 w 3308032"/>
              <a:gd name="connsiteY20" fmla="*/ 444817 h 1458087"/>
              <a:gd name="connsiteX21" fmla="*/ 358140 w 3308032"/>
              <a:gd name="connsiteY21" fmla="*/ 412433 h 1458087"/>
              <a:gd name="connsiteX22" fmla="*/ 369475 w 3308032"/>
              <a:gd name="connsiteY22" fmla="*/ 382334 h 1458087"/>
              <a:gd name="connsiteX23" fmla="*/ 507873 w 3308032"/>
              <a:gd name="connsiteY23" fmla="*/ 39243 h 1458087"/>
              <a:gd name="connsiteX24" fmla="*/ 632555 w 3308032"/>
              <a:gd name="connsiteY24" fmla="*/ 39243 h 1458087"/>
              <a:gd name="connsiteX25" fmla="*/ 632555 w 3308032"/>
              <a:gd name="connsiteY25" fmla="*/ 572834 h 1458087"/>
              <a:gd name="connsiteX26" fmla="*/ 542163 w 3308032"/>
              <a:gd name="connsiteY26" fmla="*/ 572834 h 1458087"/>
              <a:gd name="connsiteX27" fmla="*/ 542163 w 3308032"/>
              <a:gd name="connsiteY27" fmla="*/ 234220 h 1458087"/>
              <a:gd name="connsiteX28" fmla="*/ 542735 w 3308032"/>
              <a:gd name="connsiteY28" fmla="*/ 193453 h 1458087"/>
              <a:gd name="connsiteX29" fmla="*/ 768001 w 3308032"/>
              <a:gd name="connsiteY29" fmla="*/ 14383 h 1458087"/>
              <a:gd name="connsiteX30" fmla="*/ 728567 w 3308032"/>
              <a:gd name="connsiteY30" fmla="*/ 29623 h 1458087"/>
              <a:gd name="connsiteX31" fmla="*/ 713327 w 3308032"/>
              <a:gd name="connsiteY31" fmla="*/ 67247 h 1458087"/>
              <a:gd name="connsiteX32" fmla="*/ 728567 w 3308032"/>
              <a:gd name="connsiteY32" fmla="*/ 104966 h 1458087"/>
              <a:gd name="connsiteX33" fmla="*/ 768001 w 3308032"/>
              <a:gd name="connsiteY33" fmla="*/ 120777 h 1458087"/>
              <a:gd name="connsiteX34" fmla="*/ 808196 w 3308032"/>
              <a:gd name="connsiteY34" fmla="*/ 105537 h 1458087"/>
              <a:gd name="connsiteX35" fmla="*/ 823436 w 3308032"/>
              <a:gd name="connsiteY35" fmla="*/ 67627 h 1458087"/>
              <a:gd name="connsiteX36" fmla="*/ 808196 w 3308032"/>
              <a:gd name="connsiteY36" fmla="*/ 29718 h 1458087"/>
              <a:gd name="connsiteX37" fmla="*/ 768001 w 3308032"/>
              <a:gd name="connsiteY37" fmla="*/ 14478 h 1458087"/>
              <a:gd name="connsiteX38" fmla="*/ 723329 w 3308032"/>
              <a:gd name="connsiteY38" fmla="*/ 572834 h 1458087"/>
              <a:gd name="connsiteX39" fmla="*/ 812292 w 3308032"/>
              <a:gd name="connsiteY39" fmla="*/ 572834 h 1458087"/>
              <a:gd name="connsiteX40" fmla="*/ 812292 w 3308032"/>
              <a:gd name="connsiteY40" fmla="*/ 191834 h 1458087"/>
              <a:gd name="connsiteX41" fmla="*/ 723329 w 3308032"/>
              <a:gd name="connsiteY41" fmla="*/ 191834 h 1458087"/>
              <a:gd name="connsiteX42" fmla="*/ 723329 w 3308032"/>
              <a:gd name="connsiteY42" fmla="*/ 572834 h 1458087"/>
              <a:gd name="connsiteX43" fmla="*/ 1079278 w 3308032"/>
              <a:gd name="connsiteY43" fmla="*/ 581787 h 1458087"/>
              <a:gd name="connsiteX44" fmla="*/ 1169099 w 3308032"/>
              <a:gd name="connsiteY44" fmla="*/ 561689 h 1458087"/>
              <a:gd name="connsiteX45" fmla="*/ 1234726 w 3308032"/>
              <a:gd name="connsiteY45" fmla="*/ 500253 h 1458087"/>
              <a:gd name="connsiteX46" fmla="*/ 1165860 w 3308032"/>
              <a:gd name="connsiteY46" fmla="*/ 461582 h 1458087"/>
              <a:gd name="connsiteX47" fmla="*/ 1127951 w 3308032"/>
              <a:gd name="connsiteY47" fmla="*/ 497110 h 1458087"/>
              <a:gd name="connsiteX48" fmla="*/ 1081469 w 3308032"/>
              <a:gd name="connsiteY48" fmla="*/ 507683 h 1458087"/>
              <a:gd name="connsiteX49" fmla="*/ 1004126 w 3308032"/>
              <a:gd name="connsiteY49" fmla="*/ 475298 h 1458087"/>
              <a:gd name="connsiteX50" fmla="*/ 975074 w 3308032"/>
              <a:gd name="connsiteY50" fmla="*/ 383000 h 1458087"/>
              <a:gd name="connsiteX51" fmla="*/ 1004506 w 3308032"/>
              <a:gd name="connsiteY51" fmla="*/ 288512 h 1458087"/>
              <a:gd name="connsiteX52" fmla="*/ 1079278 w 3308032"/>
              <a:gd name="connsiteY52" fmla="*/ 254699 h 1458087"/>
              <a:gd name="connsiteX53" fmla="*/ 1125379 w 3308032"/>
              <a:gd name="connsiteY53" fmla="*/ 265462 h 1458087"/>
              <a:gd name="connsiteX54" fmla="*/ 1162622 w 3308032"/>
              <a:gd name="connsiteY54" fmla="*/ 301943 h 1458087"/>
              <a:gd name="connsiteX55" fmla="*/ 1232535 w 3308032"/>
              <a:gd name="connsiteY55" fmla="*/ 267367 h 1458087"/>
              <a:gd name="connsiteX56" fmla="*/ 1172432 w 3308032"/>
              <a:gd name="connsiteY56" fmla="*/ 204311 h 1458087"/>
              <a:gd name="connsiteX57" fmla="*/ 1082231 w 3308032"/>
              <a:gd name="connsiteY57" fmla="*/ 182880 h 1458087"/>
              <a:gd name="connsiteX58" fmla="*/ 939356 w 3308032"/>
              <a:gd name="connsiteY58" fmla="*/ 238125 h 1458087"/>
              <a:gd name="connsiteX59" fmla="*/ 884301 w 3308032"/>
              <a:gd name="connsiteY59" fmla="*/ 389001 h 1458087"/>
              <a:gd name="connsiteX60" fmla="*/ 936022 w 3308032"/>
              <a:gd name="connsiteY60" fmla="*/ 528923 h 1458087"/>
              <a:gd name="connsiteX61" fmla="*/ 1079278 w 3308032"/>
              <a:gd name="connsiteY61" fmla="*/ 581787 h 1458087"/>
              <a:gd name="connsiteX62" fmla="*/ 1393031 w 3308032"/>
              <a:gd name="connsiteY62" fmla="*/ 384524 h 1458087"/>
              <a:gd name="connsiteX63" fmla="*/ 1416653 w 3308032"/>
              <a:gd name="connsiteY63" fmla="*/ 296323 h 1458087"/>
              <a:gd name="connsiteX64" fmla="*/ 1478566 w 3308032"/>
              <a:gd name="connsiteY64" fmla="*/ 262795 h 1458087"/>
              <a:gd name="connsiteX65" fmla="*/ 1501807 w 3308032"/>
              <a:gd name="connsiteY65" fmla="*/ 265176 h 1458087"/>
              <a:gd name="connsiteX66" fmla="*/ 1523619 w 3308032"/>
              <a:gd name="connsiteY66" fmla="*/ 271653 h 1458087"/>
              <a:gd name="connsiteX67" fmla="*/ 1547432 w 3308032"/>
              <a:gd name="connsiteY67" fmla="*/ 195739 h 1458087"/>
              <a:gd name="connsiteX68" fmla="*/ 1521047 w 3308032"/>
              <a:gd name="connsiteY68" fmla="*/ 187166 h 1458087"/>
              <a:gd name="connsiteX69" fmla="*/ 1494282 w 3308032"/>
              <a:gd name="connsiteY69" fmla="*/ 184975 h 1458087"/>
              <a:gd name="connsiteX70" fmla="*/ 1433989 w 3308032"/>
              <a:gd name="connsiteY70" fmla="*/ 204502 h 1458087"/>
              <a:gd name="connsiteX71" fmla="*/ 1394555 w 3308032"/>
              <a:gd name="connsiteY71" fmla="*/ 260509 h 1458087"/>
              <a:gd name="connsiteX72" fmla="*/ 1393031 w 3308032"/>
              <a:gd name="connsiteY72" fmla="*/ 260509 h 1458087"/>
              <a:gd name="connsiteX73" fmla="*/ 1393031 w 3308032"/>
              <a:gd name="connsiteY73" fmla="*/ 191643 h 1458087"/>
              <a:gd name="connsiteX74" fmla="*/ 1304068 w 3308032"/>
              <a:gd name="connsiteY74" fmla="*/ 191643 h 1458087"/>
              <a:gd name="connsiteX75" fmla="*/ 1304068 w 3308032"/>
              <a:gd name="connsiteY75" fmla="*/ 572643 h 1458087"/>
              <a:gd name="connsiteX76" fmla="*/ 1393031 w 3308032"/>
              <a:gd name="connsiteY76" fmla="*/ 572643 h 1458087"/>
              <a:gd name="connsiteX77" fmla="*/ 1393031 w 3308032"/>
              <a:gd name="connsiteY77" fmla="*/ 384334 h 1458087"/>
              <a:gd name="connsiteX78" fmla="*/ 1621917 w 3308032"/>
              <a:gd name="connsiteY78" fmla="*/ 528542 h 1458087"/>
              <a:gd name="connsiteX79" fmla="*/ 1568482 w 3308032"/>
              <a:gd name="connsiteY79" fmla="*/ 385286 h 1458087"/>
              <a:gd name="connsiteX80" fmla="*/ 1625060 w 3308032"/>
              <a:gd name="connsiteY80" fmla="*/ 238506 h 1458087"/>
              <a:gd name="connsiteX81" fmla="*/ 1771269 w 3308032"/>
              <a:gd name="connsiteY81" fmla="*/ 182880 h 1458087"/>
              <a:gd name="connsiteX82" fmla="*/ 1914335 w 3308032"/>
              <a:gd name="connsiteY82" fmla="*/ 237554 h 1458087"/>
              <a:gd name="connsiteX83" fmla="*/ 1966627 w 3308032"/>
              <a:gd name="connsiteY83" fmla="*/ 378905 h 1458087"/>
              <a:gd name="connsiteX84" fmla="*/ 1911572 w 3308032"/>
              <a:gd name="connsiteY84" fmla="*/ 524542 h 1458087"/>
              <a:gd name="connsiteX85" fmla="*/ 1766126 w 3308032"/>
              <a:gd name="connsiteY85" fmla="*/ 581692 h 1458087"/>
              <a:gd name="connsiteX86" fmla="*/ 1621917 w 3308032"/>
              <a:gd name="connsiteY86" fmla="*/ 528447 h 1458087"/>
              <a:gd name="connsiteX87" fmla="*/ 1659350 w 3308032"/>
              <a:gd name="connsiteY87" fmla="*/ 383477 h 1458087"/>
              <a:gd name="connsiteX88" fmla="*/ 1688973 w 3308032"/>
              <a:gd name="connsiteY88" fmla="*/ 476155 h 1458087"/>
              <a:gd name="connsiteX89" fmla="*/ 1769555 w 3308032"/>
              <a:gd name="connsiteY89" fmla="*/ 509969 h 1458087"/>
              <a:gd name="connsiteX90" fmla="*/ 1847850 w 3308032"/>
              <a:gd name="connsiteY90" fmla="*/ 475012 h 1458087"/>
              <a:gd name="connsiteX91" fmla="*/ 1875568 w 3308032"/>
              <a:gd name="connsiteY91" fmla="*/ 381286 h 1458087"/>
              <a:gd name="connsiteX92" fmla="*/ 1847660 w 3308032"/>
              <a:gd name="connsiteY92" fmla="*/ 289750 h 1458087"/>
              <a:gd name="connsiteX93" fmla="*/ 1769174 w 3308032"/>
              <a:gd name="connsiteY93" fmla="*/ 255175 h 1458087"/>
              <a:gd name="connsiteX94" fmla="*/ 1689354 w 3308032"/>
              <a:gd name="connsiteY94" fmla="*/ 290894 h 1458087"/>
              <a:gd name="connsiteX95" fmla="*/ 1659446 w 3308032"/>
              <a:gd name="connsiteY95" fmla="*/ 383572 h 1458087"/>
              <a:gd name="connsiteX96" fmla="*/ 2267426 w 3308032"/>
              <a:gd name="connsiteY96" fmla="*/ 547878 h 1458087"/>
              <a:gd name="connsiteX97" fmla="*/ 2308003 w 3308032"/>
              <a:gd name="connsiteY97" fmla="*/ 458915 h 1458087"/>
              <a:gd name="connsiteX98" fmla="*/ 2276761 w 3308032"/>
              <a:gd name="connsiteY98" fmla="*/ 380048 h 1458087"/>
              <a:gd name="connsiteX99" fmla="*/ 2182273 w 3308032"/>
              <a:gd name="connsiteY99" fmla="*/ 339471 h 1458087"/>
              <a:gd name="connsiteX100" fmla="*/ 2127028 w 3308032"/>
              <a:gd name="connsiteY100" fmla="*/ 321278 h 1458087"/>
              <a:gd name="connsiteX101" fmla="*/ 2112359 w 3308032"/>
              <a:gd name="connsiteY101" fmla="*/ 292227 h 1458087"/>
              <a:gd name="connsiteX102" fmla="*/ 2126456 w 3308032"/>
              <a:gd name="connsiteY102" fmla="*/ 261366 h 1458087"/>
              <a:gd name="connsiteX103" fmla="*/ 2167795 w 3308032"/>
              <a:gd name="connsiteY103" fmla="*/ 249460 h 1458087"/>
              <a:gd name="connsiteX104" fmla="*/ 2211515 w 3308032"/>
              <a:gd name="connsiteY104" fmla="*/ 258413 h 1458087"/>
              <a:gd name="connsiteX105" fmla="*/ 2247043 w 3308032"/>
              <a:gd name="connsiteY105" fmla="*/ 285179 h 1458087"/>
              <a:gd name="connsiteX106" fmla="*/ 2298764 w 3308032"/>
              <a:gd name="connsiteY106" fmla="*/ 238316 h 1458087"/>
              <a:gd name="connsiteX107" fmla="*/ 2243328 w 3308032"/>
              <a:gd name="connsiteY107" fmla="*/ 196596 h 1458087"/>
              <a:gd name="connsiteX108" fmla="*/ 2170367 w 3308032"/>
              <a:gd name="connsiteY108" fmla="*/ 182785 h 1458087"/>
              <a:gd name="connsiteX109" fmla="*/ 2069211 w 3308032"/>
              <a:gd name="connsiteY109" fmla="*/ 214598 h 1458087"/>
              <a:gd name="connsiteX110" fmla="*/ 2029015 w 3308032"/>
              <a:gd name="connsiteY110" fmla="*/ 302228 h 1458087"/>
              <a:gd name="connsiteX111" fmla="*/ 2058638 w 3308032"/>
              <a:gd name="connsiteY111" fmla="*/ 375380 h 1458087"/>
              <a:gd name="connsiteX112" fmla="*/ 2163032 w 3308032"/>
              <a:gd name="connsiteY112" fmla="*/ 417957 h 1458087"/>
              <a:gd name="connsiteX113" fmla="*/ 2208943 w 3308032"/>
              <a:gd name="connsiteY113" fmla="*/ 435959 h 1458087"/>
              <a:gd name="connsiteX114" fmla="*/ 2224373 w 3308032"/>
              <a:gd name="connsiteY114" fmla="*/ 467011 h 1458087"/>
              <a:gd name="connsiteX115" fmla="*/ 2207990 w 3308032"/>
              <a:gd name="connsiteY115" fmla="*/ 502158 h 1458087"/>
              <a:gd name="connsiteX116" fmla="*/ 2162271 w 3308032"/>
              <a:gd name="connsiteY116" fmla="*/ 514636 h 1458087"/>
              <a:gd name="connsiteX117" fmla="*/ 2112645 w 3308032"/>
              <a:gd name="connsiteY117" fmla="*/ 502920 h 1458087"/>
              <a:gd name="connsiteX118" fmla="*/ 2068163 w 3308032"/>
              <a:gd name="connsiteY118" fmla="*/ 463677 h 1458087"/>
              <a:gd name="connsiteX119" fmla="*/ 2014633 w 3308032"/>
              <a:gd name="connsiteY119" fmla="*/ 511683 h 1458087"/>
              <a:gd name="connsiteX120" fmla="*/ 2074926 w 3308032"/>
              <a:gd name="connsiteY120" fmla="*/ 563785 h 1458087"/>
              <a:gd name="connsiteX121" fmla="*/ 2161604 w 3308032"/>
              <a:gd name="connsiteY121" fmla="*/ 581692 h 1458087"/>
              <a:gd name="connsiteX122" fmla="*/ 2267617 w 3308032"/>
              <a:gd name="connsiteY122" fmla="*/ 547878 h 1458087"/>
              <a:gd name="connsiteX123" fmla="*/ 2717292 w 3308032"/>
              <a:gd name="connsiteY123" fmla="*/ 237554 h 1458087"/>
              <a:gd name="connsiteX124" fmla="*/ 2769584 w 3308032"/>
              <a:gd name="connsiteY124" fmla="*/ 378905 h 1458087"/>
              <a:gd name="connsiteX125" fmla="*/ 2714530 w 3308032"/>
              <a:gd name="connsiteY125" fmla="*/ 524542 h 1458087"/>
              <a:gd name="connsiteX126" fmla="*/ 2569083 w 3308032"/>
              <a:gd name="connsiteY126" fmla="*/ 581692 h 1458087"/>
              <a:gd name="connsiteX127" fmla="*/ 2424875 w 3308032"/>
              <a:gd name="connsiteY127" fmla="*/ 528447 h 1458087"/>
              <a:gd name="connsiteX128" fmla="*/ 2371439 w 3308032"/>
              <a:gd name="connsiteY128" fmla="*/ 385191 h 1458087"/>
              <a:gd name="connsiteX129" fmla="*/ 2428018 w 3308032"/>
              <a:gd name="connsiteY129" fmla="*/ 238411 h 1458087"/>
              <a:gd name="connsiteX130" fmla="*/ 2574227 w 3308032"/>
              <a:gd name="connsiteY130" fmla="*/ 182785 h 1458087"/>
              <a:gd name="connsiteX131" fmla="*/ 2717292 w 3308032"/>
              <a:gd name="connsiteY131" fmla="*/ 237458 h 1458087"/>
              <a:gd name="connsiteX132" fmla="*/ 2678430 w 3308032"/>
              <a:gd name="connsiteY132" fmla="*/ 381191 h 1458087"/>
              <a:gd name="connsiteX133" fmla="*/ 2650522 w 3308032"/>
              <a:gd name="connsiteY133" fmla="*/ 289655 h 1458087"/>
              <a:gd name="connsiteX134" fmla="*/ 2572036 w 3308032"/>
              <a:gd name="connsiteY134" fmla="*/ 255079 h 1458087"/>
              <a:gd name="connsiteX135" fmla="*/ 2492216 w 3308032"/>
              <a:gd name="connsiteY135" fmla="*/ 290798 h 1458087"/>
              <a:gd name="connsiteX136" fmla="*/ 2462308 w 3308032"/>
              <a:gd name="connsiteY136" fmla="*/ 383477 h 1458087"/>
              <a:gd name="connsiteX137" fmla="*/ 2491931 w 3308032"/>
              <a:gd name="connsiteY137" fmla="*/ 476155 h 1458087"/>
              <a:gd name="connsiteX138" fmla="*/ 2572512 w 3308032"/>
              <a:gd name="connsiteY138" fmla="*/ 509969 h 1458087"/>
              <a:gd name="connsiteX139" fmla="*/ 2650808 w 3308032"/>
              <a:gd name="connsiteY139" fmla="*/ 475012 h 1458087"/>
              <a:gd name="connsiteX140" fmla="*/ 2678525 w 3308032"/>
              <a:gd name="connsiteY140" fmla="*/ 381286 h 1458087"/>
              <a:gd name="connsiteX141" fmla="*/ 3280410 w 3308032"/>
              <a:gd name="connsiteY141" fmla="*/ 494729 h 1458087"/>
              <a:gd name="connsiteX142" fmla="*/ 3257360 w 3308032"/>
              <a:gd name="connsiteY142" fmla="*/ 507397 h 1458087"/>
              <a:gd name="connsiteX143" fmla="*/ 3236500 w 3308032"/>
              <a:gd name="connsiteY143" fmla="*/ 511112 h 1458087"/>
              <a:gd name="connsiteX144" fmla="*/ 3205258 w 3308032"/>
              <a:gd name="connsiteY144" fmla="*/ 497872 h 1458087"/>
              <a:gd name="connsiteX145" fmla="*/ 3194114 w 3308032"/>
              <a:gd name="connsiteY145" fmla="*/ 456724 h 1458087"/>
              <a:gd name="connsiteX146" fmla="*/ 3194114 w 3308032"/>
              <a:gd name="connsiteY146" fmla="*/ 260985 h 1458087"/>
              <a:gd name="connsiteX147" fmla="*/ 3291269 w 3308032"/>
              <a:gd name="connsiteY147" fmla="*/ 260985 h 1458087"/>
              <a:gd name="connsiteX148" fmla="*/ 3291269 w 3308032"/>
              <a:gd name="connsiteY148" fmla="*/ 191738 h 1458087"/>
              <a:gd name="connsiteX149" fmla="*/ 3194114 w 3308032"/>
              <a:gd name="connsiteY149" fmla="*/ 191738 h 1458087"/>
              <a:gd name="connsiteX150" fmla="*/ 3194114 w 3308032"/>
              <a:gd name="connsiteY150" fmla="*/ 82677 h 1458087"/>
              <a:gd name="connsiteX151" fmla="*/ 3105150 w 3308032"/>
              <a:gd name="connsiteY151" fmla="*/ 98298 h 1458087"/>
              <a:gd name="connsiteX152" fmla="*/ 3105150 w 3308032"/>
              <a:gd name="connsiteY152" fmla="*/ 191643 h 1458087"/>
              <a:gd name="connsiteX153" fmla="*/ 2957227 w 3308032"/>
              <a:gd name="connsiteY153" fmla="*/ 191643 h 1458087"/>
              <a:gd name="connsiteX154" fmla="*/ 2957227 w 3308032"/>
              <a:gd name="connsiteY154" fmla="*/ 130969 h 1458087"/>
              <a:gd name="connsiteX155" fmla="*/ 2970086 w 3308032"/>
              <a:gd name="connsiteY155" fmla="*/ 86297 h 1458087"/>
              <a:gd name="connsiteX156" fmla="*/ 3006757 w 3308032"/>
              <a:gd name="connsiteY156" fmla="*/ 71438 h 1458087"/>
              <a:gd name="connsiteX157" fmla="*/ 3029236 w 3308032"/>
              <a:gd name="connsiteY157" fmla="*/ 74962 h 1458087"/>
              <a:gd name="connsiteX158" fmla="*/ 3049143 w 3308032"/>
              <a:gd name="connsiteY158" fmla="*/ 84868 h 1458087"/>
              <a:gd name="connsiteX159" fmla="*/ 3085624 w 3308032"/>
              <a:gd name="connsiteY159" fmla="*/ 20479 h 1458087"/>
              <a:gd name="connsiteX160" fmla="*/ 3045429 w 3308032"/>
              <a:gd name="connsiteY160" fmla="*/ 5048 h 1458087"/>
              <a:gd name="connsiteX161" fmla="*/ 3003042 w 3308032"/>
              <a:gd name="connsiteY161" fmla="*/ 0 h 1458087"/>
              <a:gd name="connsiteX162" fmla="*/ 2903887 w 3308032"/>
              <a:gd name="connsiteY162" fmla="*/ 34957 h 1458087"/>
              <a:gd name="connsiteX163" fmla="*/ 2868740 w 3308032"/>
              <a:gd name="connsiteY163" fmla="*/ 130207 h 1458087"/>
              <a:gd name="connsiteX164" fmla="*/ 2868740 w 3308032"/>
              <a:gd name="connsiteY164" fmla="*/ 191643 h 1458087"/>
              <a:gd name="connsiteX165" fmla="*/ 2803970 w 3308032"/>
              <a:gd name="connsiteY165" fmla="*/ 191643 h 1458087"/>
              <a:gd name="connsiteX166" fmla="*/ 2803970 w 3308032"/>
              <a:gd name="connsiteY166" fmla="*/ 260890 h 1458087"/>
              <a:gd name="connsiteX167" fmla="*/ 2868740 w 3308032"/>
              <a:gd name="connsiteY167" fmla="*/ 260890 h 1458087"/>
              <a:gd name="connsiteX168" fmla="*/ 2868740 w 3308032"/>
              <a:gd name="connsiteY168" fmla="*/ 572643 h 1458087"/>
              <a:gd name="connsiteX169" fmla="*/ 2957322 w 3308032"/>
              <a:gd name="connsiteY169" fmla="*/ 572643 h 1458087"/>
              <a:gd name="connsiteX170" fmla="*/ 2957322 w 3308032"/>
              <a:gd name="connsiteY170" fmla="*/ 260890 h 1458087"/>
              <a:gd name="connsiteX171" fmla="*/ 3105246 w 3308032"/>
              <a:gd name="connsiteY171" fmla="*/ 260890 h 1458087"/>
              <a:gd name="connsiteX172" fmla="*/ 3105246 w 3308032"/>
              <a:gd name="connsiteY172" fmla="*/ 469297 h 1458087"/>
              <a:gd name="connsiteX173" fmla="*/ 3133535 w 3308032"/>
              <a:gd name="connsiteY173" fmla="*/ 553022 h 1458087"/>
              <a:gd name="connsiteX174" fmla="*/ 3218021 w 3308032"/>
              <a:gd name="connsiteY174" fmla="*/ 581692 h 1458087"/>
              <a:gd name="connsiteX175" fmla="*/ 3269171 w 3308032"/>
              <a:gd name="connsiteY175" fmla="*/ 574453 h 1458087"/>
              <a:gd name="connsiteX176" fmla="*/ 3308033 w 3308032"/>
              <a:gd name="connsiteY176" fmla="*/ 554926 h 1458087"/>
              <a:gd name="connsiteX177" fmla="*/ 3280505 w 3308032"/>
              <a:gd name="connsiteY177" fmla="*/ 494633 h 1458087"/>
              <a:gd name="connsiteX178" fmla="*/ 301181 w 3308032"/>
              <a:gd name="connsiteY178" fmla="*/ 915543 h 1458087"/>
              <a:gd name="connsiteX179" fmla="*/ 497300 w 3308032"/>
              <a:gd name="connsiteY179" fmla="*/ 1449134 h 1458087"/>
              <a:gd name="connsiteX180" fmla="*/ 399860 w 3308032"/>
              <a:gd name="connsiteY180" fmla="*/ 1449134 h 1458087"/>
              <a:gd name="connsiteX181" fmla="*/ 354139 w 3308032"/>
              <a:gd name="connsiteY181" fmla="*/ 1324166 h 1458087"/>
              <a:gd name="connsiteX182" fmla="*/ 140970 w 3308032"/>
              <a:gd name="connsiteY182" fmla="*/ 1324166 h 1458087"/>
              <a:gd name="connsiteX183" fmla="*/ 97441 w 3308032"/>
              <a:gd name="connsiteY183" fmla="*/ 1449134 h 1458087"/>
              <a:gd name="connsiteX184" fmla="*/ 0 w 3308032"/>
              <a:gd name="connsiteY184" fmla="*/ 1449134 h 1458087"/>
              <a:gd name="connsiteX185" fmla="*/ 197930 w 3308032"/>
              <a:gd name="connsiteY185" fmla="*/ 915543 h 1458087"/>
              <a:gd name="connsiteX186" fmla="*/ 301371 w 3308032"/>
              <a:gd name="connsiteY186" fmla="*/ 915543 h 1458087"/>
              <a:gd name="connsiteX187" fmla="*/ 329851 w 3308032"/>
              <a:gd name="connsiteY187" fmla="*/ 1247108 h 1458087"/>
              <a:gd name="connsiteX188" fmla="*/ 257651 w 3308032"/>
              <a:gd name="connsiteY188" fmla="*/ 1037654 h 1458087"/>
              <a:gd name="connsiteX189" fmla="*/ 252984 w 3308032"/>
              <a:gd name="connsiteY189" fmla="*/ 1022795 h 1458087"/>
              <a:gd name="connsiteX190" fmla="*/ 248317 w 3308032"/>
              <a:gd name="connsiteY190" fmla="*/ 1006412 h 1458087"/>
              <a:gd name="connsiteX191" fmla="*/ 246126 w 3308032"/>
              <a:gd name="connsiteY191" fmla="*/ 1006412 h 1458087"/>
              <a:gd name="connsiteX192" fmla="*/ 241459 w 3308032"/>
              <a:gd name="connsiteY192" fmla="*/ 1022223 h 1458087"/>
              <a:gd name="connsiteX193" fmla="*/ 236411 w 3308032"/>
              <a:gd name="connsiteY193" fmla="*/ 1037654 h 1458087"/>
              <a:gd name="connsiteX194" fmla="*/ 164973 w 3308032"/>
              <a:gd name="connsiteY194" fmla="*/ 1247108 h 1458087"/>
              <a:gd name="connsiteX195" fmla="*/ 329756 w 3308032"/>
              <a:gd name="connsiteY195" fmla="*/ 1247108 h 1458087"/>
              <a:gd name="connsiteX196" fmla="*/ 557403 w 3308032"/>
              <a:gd name="connsiteY196" fmla="*/ 1449134 h 1458087"/>
              <a:gd name="connsiteX197" fmla="*/ 648557 w 3308032"/>
              <a:gd name="connsiteY197" fmla="*/ 1449134 h 1458087"/>
              <a:gd name="connsiteX198" fmla="*/ 648557 w 3308032"/>
              <a:gd name="connsiteY198" fmla="*/ 915543 h 1458087"/>
              <a:gd name="connsiteX199" fmla="*/ 557403 w 3308032"/>
              <a:gd name="connsiteY199" fmla="*/ 915543 h 1458087"/>
              <a:gd name="connsiteX200" fmla="*/ 557403 w 3308032"/>
              <a:gd name="connsiteY200" fmla="*/ 1449134 h 1458087"/>
              <a:gd name="connsiteX201" fmla="*/ 1271778 w 3308032"/>
              <a:gd name="connsiteY201" fmla="*/ 915543 h 1458087"/>
              <a:gd name="connsiteX202" fmla="*/ 883730 w 3308032"/>
              <a:gd name="connsiteY202" fmla="*/ 915543 h 1458087"/>
              <a:gd name="connsiteX203" fmla="*/ 883730 w 3308032"/>
              <a:gd name="connsiteY203" fmla="*/ 992600 h 1458087"/>
              <a:gd name="connsiteX204" fmla="*/ 1031843 w 3308032"/>
              <a:gd name="connsiteY204" fmla="*/ 992600 h 1458087"/>
              <a:gd name="connsiteX205" fmla="*/ 1031843 w 3308032"/>
              <a:gd name="connsiteY205" fmla="*/ 1449134 h 1458087"/>
              <a:gd name="connsiteX206" fmla="*/ 1122998 w 3308032"/>
              <a:gd name="connsiteY206" fmla="*/ 1449134 h 1458087"/>
              <a:gd name="connsiteX207" fmla="*/ 1122998 w 3308032"/>
              <a:gd name="connsiteY207" fmla="*/ 992600 h 1458087"/>
              <a:gd name="connsiteX208" fmla="*/ 1271778 w 3308032"/>
              <a:gd name="connsiteY208" fmla="*/ 992600 h 1458087"/>
              <a:gd name="connsiteX209" fmla="*/ 1271778 w 3308032"/>
              <a:gd name="connsiteY209" fmla="*/ 915543 h 1458087"/>
              <a:gd name="connsiteX210" fmla="*/ 1581340 w 3308032"/>
              <a:gd name="connsiteY210" fmla="*/ 1113854 h 1458087"/>
              <a:gd name="connsiteX211" fmla="*/ 1633633 w 3308032"/>
              <a:gd name="connsiteY211" fmla="*/ 1255205 h 1458087"/>
              <a:gd name="connsiteX212" fmla="*/ 1578578 w 3308032"/>
              <a:gd name="connsiteY212" fmla="*/ 1400842 h 1458087"/>
              <a:gd name="connsiteX213" fmla="*/ 1433132 w 3308032"/>
              <a:gd name="connsiteY213" fmla="*/ 1457992 h 1458087"/>
              <a:gd name="connsiteX214" fmla="*/ 1288923 w 3308032"/>
              <a:gd name="connsiteY214" fmla="*/ 1404747 h 1458087"/>
              <a:gd name="connsiteX215" fmla="*/ 1235488 w 3308032"/>
              <a:gd name="connsiteY215" fmla="*/ 1261491 h 1458087"/>
              <a:gd name="connsiteX216" fmla="*/ 1292066 w 3308032"/>
              <a:gd name="connsiteY216" fmla="*/ 1114711 h 1458087"/>
              <a:gd name="connsiteX217" fmla="*/ 1438275 w 3308032"/>
              <a:gd name="connsiteY217" fmla="*/ 1059085 h 1458087"/>
              <a:gd name="connsiteX218" fmla="*/ 1581340 w 3308032"/>
              <a:gd name="connsiteY218" fmla="*/ 1113758 h 1458087"/>
              <a:gd name="connsiteX219" fmla="*/ 1542479 w 3308032"/>
              <a:gd name="connsiteY219" fmla="*/ 1257491 h 1458087"/>
              <a:gd name="connsiteX220" fmla="*/ 1514570 w 3308032"/>
              <a:gd name="connsiteY220" fmla="*/ 1165955 h 1458087"/>
              <a:gd name="connsiteX221" fmla="*/ 1436084 w 3308032"/>
              <a:gd name="connsiteY221" fmla="*/ 1131380 h 1458087"/>
              <a:gd name="connsiteX222" fmla="*/ 1356265 w 3308032"/>
              <a:gd name="connsiteY222" fmla="*/ 1167098 h 1458087"/>
              <a:gd name="connsiteX223" fmla="*/ 1326356 w 3308032"/>
              <a:gd name="connsiteY223" fmla="*/ 1259777 h 1458087"/>
              <a:gd name="connsiteX224" fmla="*/ 1355979 w 3308032"/>
              <a:gd name="connsiteY224" fmla="*/ 1352455 h 1458087"/>
              <a:gd name="connsiteX225" fmla="*/ 1436561 w 3308032"/>
              <a:gd name="connsiteY225" fmla="*/ 1386269 h 1458087"/>
              <a:gd name="connsiteX226" fmla="*/ 1514856 w 3308032"/>
              <a:gd name="connsiteY226" fmla="*/ 1351312 h 1458087"/>
              <a:gd name="connsiteX227" fmla="*/ 1542574 w 3308032"/>
              <a:gd name="connsiteY227" fmla="*/ 1257586 h 1458087"/>
              <a:gd name="connsiteX228" fmla="*/ 1951577 w 3308032"/>
              <a:gd name="connsiteY228" fmla="*/ 1285399 h 1458087"/>
              <a:gd name="connsiteX229" fmla="*/ 1926622 w 3308032"/>
              <a:gd name="connsiteY229" fmla="*/ 1357598 h 1458087"/>
              <a:gd name="connsiteX230" fmla="*/ 1862233 w 3308032"/>
              <a:gd name="connsiteY230" fmla="*/ 1386269 h 1458087"/>
              <a:gd name="connsiteX231" fmla="*/ 1805273 w 3308032"/>
              <a:gd name="connsiteY231" fmla="*/ 1362266 h 1458087"/>
              <a:gd name="connsiteX232" fmla="*/ 1787081 w 3308032"/>
              <a:gd name="connsiteY232" fmla="*/ 1290638 h 1458087"/>
              <a:gd name="connsiteX233" fmla="*/ 1787081 w 3308032"/>
              <a:gd name="connsiteY233" fmla="*/ 1068134 h 1458087"/>
              <a:gd name="connsiteX234" fmla="*/ 1698498 w 3308032"/>
              <a:gd name="connsiteY234" fmla="*/ 1068134 h 1458087"/>
              <a:gd name="connsiteX235" fmla="*/ 1698498 w 3308032"/>
              <a:gd name="connsiteY235" fmla="*/ 1302544 h 1458087"/>
              <a:gd name="connsiteX236" fmla="*/ 1732502 w 3308032"/>
              <a:gd name="connsiteY236" fmla="*/ 1418463 h 1458087"/>
              <a:gd name="connsiteX237" fmla="*/ 1833563 w 3308032"/>
              <a:gd name="connsiteY237" fmla="*/ 1458087 h 1458087"/>
              <a:gd name="connsiteX238" fmla="*/ 1899571 w 3308032"/>
              <a:gd name="connsiteY238" fmla="*/ 1441514 h 1458087"/>
              <a:gd name="connsiteX239" fmla="*/ 1949577 w 3308032"/>
              <a:gd name="connsiteY239" fmla="*/ 1397413 h 1458087"/>
              <a:gd name="connsiteX240" fmla="*/ 1951482 w 3308032"/>
              <a:gd name="connsiteY240" fmla="*/ 1397413 h 1458087"/>
              <a:gd name="connsiteX241" fmla="*/ 1951482 w 3308032"/>
              <a:gd name="connsiteY241" fmla="*/ 1449134 h 1458087"/>
              <a:gd name="connsiteX242" fmla="*/ 2040446 w 3308032"/>
              <a:gd name="connsiteY242" fmla="*/ 1449134 h 1458087"/>
              <a:gd name="connsiteX243" fmla="*/ 2040446 w 3308032"/>
              <a:gd name="connsiteY243" fmla="*/ 1068134 h 1458087"/>
              <a:gd name="connsiteX244" fmla="*/ 1951482 w 3308032"/>
              <a:gd name="connsiteY244" fmla="*/ 1068134 h 1458087"/>
              <a:gd name="connsiteX245" fmla="*/ 1951482 w 3308032"/>
              <a:gd name="connsiteY245" fmla="*/ 1285399 h 1458087"/>
              <a:gd name="connsiteX246" fmla="*/ 2326767 w 3308032"/>
              <a:gd name="connsiteY246" fmla="*/ 1061466 h 1458087"/>
              <a:gd name="connsiteX247" fmla="*/ 2266474 w 3308032"/>
              <a:gd name="connsiteY247" fmla="*/ 1080992 h 1458087"/>
              <a:gd name="connsiteX248" fmla="*/ 2227040 w 3308032"/>
              <a:gd name="connsiteY248" fmla="*/ 1136999 h 1458087"/>
              <a:gd name="connsiteX249" fmla="*/ 2225516 w 3308032"/>
              <a:gd name="connsiteY249" fmla="*/ 1136999 h 1458087"/>
              <a:gd name="connsiteX250" fmla="*/ 2225516 w 3308032"/>
              <a:gd name="connsiteY250" fmla="*/ 1068134 h 1458087"/>
              <a:gd name="connsiteX251" fmla="*/ 2136553 w 3308032"/>
              <a:gd name="connsiteY251" fmla="*/ 1068134 h 1458087"/>
              <a:gd name="connsiteX252" fmla="*/ 2136553 w 3308032"/>
              <a:gd name="connsiteY252" fmla="*/ 1449134 h 1458087"/>
              <a:gd name="connsiteX253" fmla="*/ 2225516 w 3308032"/>
              <a:gd name="connsiteY253" fmla="*/ 1449134 h 1458087"/>
              <a:gd name="connsiteX254" fmla="*/ 2225516 w 3308032"/>
              <a:gd name="connsiteY254" fmla="*/ 1260824 h 1458087"/>
              <a:gd name="connsiteX255" fmla="*/ 2249138 w 3308032"/>
              <a:gd name="connsiteY255" fmla="*/ 1172623 h 1458087"/>
              <a:gd name="connsiteX256" fmla="*/ 2311051 w 3308032"/>
              <a:gd name="connsiteY256" fmla="*/ 1139095 h 1458087"/>
              <a:gd name="connsiteX257" fmla="*/ 2334292 w 3308032"/>
              <a:gd name="connsiteY257" fmla="*/ 1141476 h 1458087"/>
              <a:gd name="connsiteX258" fmla="*/ 2356104 w 3308032"/>
              <a:gd name="connsiteY258" fmla="*/ 1147953 h 1458087"/>
              <a:gd name="connsiteX259" fmla="*/ 2379917 w 3308032"/>
              <a:gd name="connsiteY259" fmla="*/ 1072039 h 1458087"/>
              <a:gd name="connsiteX260" fmla="*/ 2353532 w 3308032"/>
              <a:gd name="connsiteY260" fmla="*/ 1063466 h 1458087"/>
              <a:gd name="connsiteX261" fmla="*/ 2326767 w 3308032"/>
              <a:gd name="connsiteY261" fmla="*/ 1061276 h 145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</a:cxnLst>
            <a:rect l="l" t="t" r="r" b="b"/>
            <a:pathLst>
              <a:path w="3308032" h="1458087">
                <a:moveTo>
                  <a:pt x="542449" y="193453"/>
                </a:moveTo>
                <a:cubicBezTo>
                  <a:pt x="542830" y="180404"/>
                  <a:pt x="543116" y="165640"/>
                  <a:pt x="543401" y="148971"/>
                </a:cubicBezTo>
                <a:lnTo>
                  <a:pt x="541211" y="148971"/>
                </a:lnTo>
                <a:cubicBezTo>
                  <a:pt x="539020" y="156400"/>
                  <a:pt x="536829" y="162877"/>
                  <a:pt x="534924" y="168497"/>
                </a:cubicBezTo>
                <a:cubicBezTo>
                  <a:pt x="532924" y="174117"/>
                  <a:pt x="530733" y="180023"/>
                  <a:pt x="528257" y="186214"/>
                </a:cubicBezTo>
                <a:lnTo>
                  <a:pt x="374618" y="572834"/>
                </a:lnTo>
                <a:lnTo>
                  <a:pt x="310229" y="572834"/>
                </a:lnTo>
                <a:lnTo>
                  <a:pt x="155448" y="189643"/>
                </a:lnTo>
                <a:cubicBezTo>
                  <a:pt x="153448" y="183928"/>
                  <a:pt x="151447" y="178213"/>
                  <a:pt x="149352" y="172307"/>
                </a:cubicBezTo>
                <a:cubicBezTo>
                  <a:pt x="147257" y="166497"/>
                  <a:pt x="144589" y="158687"/>
                  <a:pt x="141351" y="149066"/>
                </a:cubicBezTo>
                <a:lnTo>
                  <a:pt x="139160" y="149066"/>
                </a:lnTo>
                <a:cubicBezTo>
                  <a:pt x="139637" y="164497"/>
                  <a:pt x="140018" y="180023"/>
                  <a:pt x="140303" y="195739"/>
                </a:cubicBezTo>
                <a:cubicBezTo>
                  <a:pt x="140589" y="211455"/>
                  <a:pt x="140684" y="228410"/>
                  <a:pt x="140684" y="246507"/>
                </a:cubicBezTo>
                <a:lnTo>
                  <a:pt x="140684" y="572834"/>
                </a:lnTo>
                <a:lnTo>
                  <a:pt x="55817" y="572834"/>
                </a:lnTo>
                <a:lnTo>
                  <a:pt x="55817" y="39243"/>
                </a:lnTo>
                <a:lnTo>
                  <a:pt x="185642" y="39243"/>
                </a:lnTo>
                <a:lnTo>
                  <a:pt x="322231" y="383381"/>
                </a:lnTo>
                <a:cubicBezTo>
                  <a:pt x="327470" y="396050"/>
                  <a:pt x="331565" y="406813"/>
                  <a:pt x="334709" y="415576"/>
                </a:cubicBezTo>
                <a:cubicBezTo>
                  <a:pt x="337852" y="424339"/>
                  <a:pt x="340805" y="434150"/>
                  <a:pt x="343853" y="444817"/>
                </a:cubicBezTo>
                <a:lnTo>
                  <a:pt x="346043" y="444817"/>
                </a:lnTo>
                <a:cubicBezTo>
                  <a:pt x="350520" y="432911"/>
                  <a:pt x="354520" y="422148"/>
                  <a:pt x="358140" y="412433"/>
                </a:cubicBezTo>
                <a:cubicBezTo>
                  <a:pt x="361760" y="402717"/>
                  <a:pt x="365474" y="392716"/>
                  <a:pt x="369475" y="382334"/>
                </a:cubicBezTo>
                <a:lnTo>
                  <a:pt x="507873" y="39243"/>
                </a:lnTo>
                <a:lnTo>
                  <a:pt x="632555" y="39243"/>
                </a:lnTo>
                <a:lnTo>
                  <a:pt x="632555" y="572834"/>
                </a:lnTo>
                <a:lnTo>
                  <a:pt x="542163" y="572834"/>
                </a:lnTo>
                <a:lnTo>
                  <a:pt x="542163" y="234220"/>
                </a:lnTo>
                <a:cubicBezTo>
                  <a:pt x="542163" y="220123"/>
                  <a:pt x="542354" y="206502"/>
                  <a:pt x="542735" y="193453"/>
                </a:cubicBezTo>
                <a:close/>
                <a:moveTo>
                  <a:pt x="768001" y="14383"/>
                </a:moveTo>
                <a:cubicBezTo>
                  <a:pt x="751904" y="14383"/>
                  <a:pt x="738759" y="19431"/>
                  <a:pt x="728567" y="29623"/>
                </a:cubicBezTo>
                <a:cubicBezTo>
                  <a:pt x="718376" y="39815"/>
                  <a:pt x="713327" y="52292"/>
                  <a:pt x="713327" y="67247"/>
                </a:cubicBezTo>
                <a:cubicBezTo>
                  <a:pt x="713327" y="82201"/>
                  <a:pt x="718376" y="94488"/>
                  <a:pt x="728567" y="104966"/>
                </a:cubicBezTo>
                <a:cubicBezTo>
                  <a:pt x="738759" y="115538"/>
                  <a:pt x="751904" y="120777"/>
                  <a:pt x="768001" y="120777"/>
                </a:cubicBezTo>
                <a:cubicBezTo>
                  <a:pt x="784098" y="120777"/>
                  <a:pt x="798005" y="115729"/>
                  <a:pt x="808196" y="105537"/>
                </a:cubicBezTo>
                <a:cubicBezTo>
                  <a:pt x="818388" y="95345"/>
                  <a:pt x="823436" y="82677"/>
                  <a:pt x="823436" y="67627"/>
                </a:cubicBezTo>
                <a:cubicBezTo>
                  <a:pt x="823436" y="52578"/>
                  <a:pt x="818388" y="39815"/>
                  <a:pt x="808196" y="29718"/>
                </a:cubicBezTo>
                <a:cubicBezTo>
                  <a:pt x="798005" y="19526"/>
                  <a:pt x="784669" y="14478"/>
                  <a:pt x="768001" y="14478"/>
                </a:cubicBezTo>
                <a:close/>
                <a:moveTo>
                  <a:pt x="723329" y="572834"/>
                </a:moveTo>
                <a:lnTo>
                  <a:pt x="812292" y="572834"/>
                </a:lnTo>
                <a:lnTo>
                  <a:pt x="812292" y="191834"/>
                </a:lnTo>
                <a:lnTo>
                  <a:pt x="723329" y="191834"/>
                </a:lnTo>
                <a:lnTo>
                  <a:pt x="723329" y="572834"/>
                </a:lnTo>
                <a:close/>
                <a:moveTo>
                  <a:pt x="1079278" y="581787"/>
                </a:moveTo>
                <a:cubicBezTo>
                  <a:pt x="1112234" y="581787"/>
                  <a:pt x="1142238" y="575120"/>
                  <a:pt x="1169099" y="561689"/>
                </a:cubicBezTo>
                <a:cubicBezTo>
                  <a:pt x="1195959" y="548259"/>
                  <a:pt x="1217867" y="527876"/>
                  <a:pt x="1234726" y="500253"/>
                </a:cubicBezTo>
                <a:lnTo>
                  <a:pt x="1165860" y="461582"/>
                </a:lnTo>
                <a:cubicBezTo>
                  <a:pt x="1154716" y="478250"/>
                  <a:pt x="1142048" y="490061"/>
                  <a:pt x="1127951" y="497110"/>
                </a:cubicBezTo>
                <a:cubicBezTo>
                  <a:pt x="1113854" y="504158"/>
                  <a:pt x="1098328" y="507683"/>
                  <a:pt x="1081469" y="507683"/>
                </a:cubicBezTo>
                <a:cubicBezTo>
                  <a:pt x="1049179" y="507683"/>
                  <a:pt x="1023461" y="496919"/>
                  <a:pt x="1004126" y="475298"/>
                </a:cubicBezTo>
                <a:cubicBezTo>
                  <a:pt x="984790" y="453676"/>
                  <a:pt x="975074" y="423005"/>
                  <a:pt x="975074" y="383000"/>
                </a:cubicBezTo>
                <a:cubicBezTo>
                  <a:pt x="975074" y="342995"/>
                  <a:pt x="984885" y="311087"/>
                  <a:pt x="1004506" y="288512"/>
                </a:cubicBezTo>
                <a:cubicBezTo>
                  <a:pt x="1024128" y="265938"/>
                  <a:pt x="1048988" y="254699"/>
                  <a:pt x="1079278" y="254699"/>
                </a:cubicBezTo>
                <a:cubicBezTo>
                  <a:pt x="1096613" y="254699"/>
                  <a:pt x="1112044" y="258318"/>
                  <a:pt x="1125379" y="265462"/>
                </a:cubicBezTo>
                <a:cubicBezTo>
                  <a:pt x="1138809" y="272701"/>
                  <a:pt x="1151192" y="284798"/>
                  <a:pt x="1162622" y="301943"/>
                </a:cubicBezTo>
                <a:lnTo>
                  <a:pt x="1232535" y="267367"/>
                </a:lnTo>
                <a:cubicBezTo>
                  <a:pt x="1219105" y="239554"/>
                  <a:pt x="1199102" y="218599"/>
                  <a:pt x="1172432" y="204311"/>
                </a:cubicBezTo>
                <a:cubicBezTo>
                  <a:pt x="1145762" y="190024"/>
                  <a:pt x="1115663" y="182880"/>
                  <a:pt x="1082231" y="182880"/>
                </a:cubicBezTo>
                <a:cubicBezTo>
                  <a:pt x="1023652" y="182880"/>
                  <a:pt x="976027" y="201263"/>
                  <a:pt x="939356" y="238125"/>
                </a:cubicBezTo>
                <a:cubicBezTo>
                  <a:pt x="902589" y="274987"/>
                  <a:pt x="884301" y="325279"/>
                  <a:pt x="884301" y="389001"/>
                </a:cubicBezTo>
                <a:cubicBezTo>
                  <a:pt x="884301" y="447008"/>
                  <a:pt x="901541" y="493681"/>
                  <a:pt x="936022" y="528923"/>
                </a:cubicBezTo>
                <a:cubicBezTo>
                  <a:pt x="970502" y="564166"/>
                  <a:pt x="1018223" y="581787"/>
                  <a:pt x="1079278" y="581787"/>
                </a:cubicBezTo>
                <a:close/>
                <a:moveTo>
                  <a:pt x="1393031" y="384524"/>
                </a:moveTo>
                <a:cubicBezTo>
                  <a:pt x="1393031" y="348044"/>
                  <a:pt x="1400937" y="318707"/>
                  <a:pt x="1416653" y="296323"/>
                </a:cubicBezTo>
                <a:cubicBezTo>
                  <a:pt x="1432370" y="274034"/>
                  <a:pt x="1453039" y="262795"/>
                  <a:pt x="1478566" y="262795"/>
                </a:cubicBezTo>
                <a:cubicBezTo>
                  <a:pt x="1486757" y="262795"/>
                  <a:pt x="1494473" y="263557"/>
                  <a:pt x="1501807" y="265176"/>
                </a:cubicBezTo>
                <a:cubicBezTo>
                  <a:pt x="1509141" y="266795"/>
                  <a:pt x="1516380" y="268986"/>
                  <a:pt x="1523619" y="271653"/>
                </a:cubicBezTo>
                <a:lnTo>
                  <a:pt x="1547432" y="195739"/>
                </a:lnTo>
                <a:cubicBezTo>
                  <a:pt x="1538002" y="191548"/>
                  <a:pt x="1529239" y="188690"/>
                  <a:pt x="1521047" y="187166"/>
                </a:cubicBezTo>
                <a:cubicBezTo>
                  <a:pt x="1512856" y="185642"/>
                  <a:pt x="1503902" y="184975"/>
                  <a:pt x="1494282" y="184975"/>
                </a:cubicBezTo>
                <a:cubicBezTo>
                  <a:pt x="1471422" y="184975"/>
                  <a:pt x="1451324" y="191452"/>
                  <a:pt x="1433989" y="204502"/>
                </a:cubicBezTo>
                <a:cubicBezTo>
                  <a:pt x="1416653" y="217551"/>
                  <a:pt x="1403509" y="236220"/>
                  <a:pt x="1394555" y="260509"/>
                </a:cubicBezTo>
                <a:lnTo>
                  <a:pt x="1393031" y="260509"/>
                </a:lnTo>
                <a:lnTo>
                  <a:pt x="1393031" y="191643"/>
                </a:lnTo>
                <a:lnTo>
                  <a:pt x="1304068" y="191643"/>
                </a:lnTo>
                <a:lnTo>
                  <a:pt x="1304068" y="572643"/>
                </a:lnTo>
                <a:lnTo>
                  <a:pt x="1393031" y="572643"/>
                </a:lnTo>
                <a:lnTo>
                  <a:pt x="1393031" y="384334"/>
                </a:lnTo>
                <a:close/>
                <a:moveTo>
                  <a:pt x="1621917" y="528542"/>
                </a:moveTo>
                <a:cubicBezTo>
                  <a:pt x="1586294" y="493109"/>
                  <a:pt x="1568482" y="445294"/>
                  <a:pt x="1568482" y="385286"/>
                </a:cubicBezTo>
                <a:cubicBezTo>
                  <a:pt x="1568768" y="324517"/>
                  <a:pt x="1587532" y="275558"/>
                  <a:pt x="1625060" y="238506"/>
                </a:cubicBezTo>
                <a:cubicBezTo>
                  <a:pt x="1662494" y="201454"/>
                  <a:pt x="1711262" y="182880"/>
                  <a:pt x="1771269" y="182880"/>
                </a:cubicBezTo>
                <a:cubicBezTo>
                  <a:pt x="1831277" y="182880"/>
                  <a:pt x="1879473" y="201073"/>
                  <a:pt x="1914335" y="237554"/>
                </a:cubicBezTo>
                <a:cubicBezTo>
                  <a:pt x="1949196" y="274034"/>
                  <a:pt x="1966627" y="321183"/>
                  <a:pt x="1966627" y="378905"/>
                </a:cubicBezTo>
                <a:cubicBezTo>
                  <a:pt x="1966627" y="436626"/>
                  <a:pt x="1948244" y="486537"/>
                  <a:pt x="1911572" y="524542"/>
                </a:cubicBezTo>
                <a:cubicBezTo>
                  <a:pt x="1874901" y="562642"/>
                  <a:pt x="1826324" y="581692"/>
                  <a:pt x="1766126" y="581692"/>
                </a:cubicBezTo>
                <a:cubicBezTo>
                  <a:pt x="1705928" y="581692"/>
                  <a:pt x="1657540" y="563975"/>
                  <a:pt x="1621917" y="528447"/>
                </a:cubicBezTo>
                <a:close/>
                <a:moveTo>
                  <a:pt x="1659350" y="383477"/>
                </a:moveTo>
                <a:cubicBezTo>
                  <a:pt x="1659350" y="422720"/>
                  <a:pt x="1669256" y="453580"/>
                  <a:pt x="1688973" y="476155"/>
                </a:cubicBezTo>
                <a:cubicBezTo>
                  <a:pt x="1708690" y="498729"/>
                  <a:pt x="1735550" y="509969"/>
                  <a:pt x="1769555" y="509969"/>
                </a:cubicBezTo>
                <a:cubicBezTo>
                  <a:pt x="1803559" y="509969"/>
                  <a:pt x="1829372" y="498348"/>
                  <a:pt x="1847850" y="475012"/>
                </a:cubicBezTo>
                <a:cubicBezTo>
                  <a:pt x="1866329" y="451675"/>
                  <a:pt x="1875568" y="420434"/>
                  <a:pt x="1875568" y="381286"/>
                </a:cubicBezTo>
                <a:cubicBezTo>
                  <a:pt x="1875568" y="342138"/>
                  <a:pt x="1866233" y="312801"/>
                  <a:pt x="1847660" y="289750"/>
                </a:cubicBezTo>
                <a:cubicBezTo>
                  <a:pt x="1829086" y="266700"/>
                  <a:pt x="1802892" y="255175"/>
                  <a:pt x="1769174" y="255175"/>
                </a:cubicBezTo>
                <a:cubicBezTo>
                  <a:pt x="1735455" y="255175"/>
                  <a:pt x="1709357" y="267081"/>
                  <a:pt x="1689354" y="290894"/>
                </a:cubicBezTo>
                <a:cubicBezTo>
                  <a:pt x="1669352" y="314706"/>
                  <a:pt x="1659446" y="345567"/>
                  <a:pt x="1659446" y="383572"/>
                </a:cubicBezTo>
                <a:close/>
                <a:moveTo>
                  <a:pt x="2267426" y="547878"/>
                </a:moveTo>
                <a:cubicBezTo>
                  <a:pt x="2294477" y="525304"/>
                  <a:pt x="2308003" y="495681"/>
                  <a:pt x="2308003" y="458915"/>
                </a:cubicBezTo>
                <a:cubicBezTo>
                  <a:pt x="2308003" y="426149"/>
                  <a:pt x="2297621" y="399859"/>
                  <a:pt x="2276761" y="380048"/>
                </a:cubicBezTo>
                <a:cubicBezTo>
                  <a:pt x="2255901" y="360236"/>
                  <a:pt x="2224373" y="346710"/>
                  <a:pt x="2182273" y="339471"/>
                </a:cubicBezTo>
                <a:cubicBezTo>
                  <a:pt x="2155222" y="334232"/>
                  <a:pt x="2136839" y="328232"/>
                  <a:pt x="2127028" y="321278"/>
                </a:cubicBezTo>
                <a:cubicBezTo>
                  <a:pt x="2117217" y="314325"/>
                  <a:pt x="2112359" y="304705"/>
                  <a:pt x="2112359" y="292227"/>
                </a:cubicBezTo>
                <a:cubicBezTo>
                  <a:pt x="2112359" y="279749"/>
                  <a:pt x="2117027" y="269272"/>
                  <a:pt x="2126456" y="261366"/>
                </a:cubicBezTo>
                <a:cubicBezTo>
                  <a:pt x="2135886" y="253460"/>
                  <a:pt x="2149602" y="249460"/>
                  <a:pt x="2167795" y="249460"/>
                </a:cubicBezTo>
                <a:cubicBezTo>
                  <a:pt x="2184654" y="249460"/>
                  <a:pt x="2199227" y="252413"/>
                  <a:pt x="2211515" y="258413"/>
                </a:cubicBezTo>
                <a:cubicBezTo>
                  <a:pt x="2223802" y="264414"/>
                  <a:pt x="2235613" y="273272"/>
                  <a:pt x="2247043" y="285179"/>
                </a:cubicBezTo>
                <a:lnTo>
                  <a:pt x="2298764" y="238316"/>
                </a:lnTo>
                <a:cubicBezTo>
                  <a:pt x="2284381" y="219742"/>
                  <a:pt x="2265902" y="205835"/>
                  <a:pt x="2243328" y="196596"/>
                </a:cubicBezTo>
                <a:cubicBezTo>
                  <a:pt x="2220754" y="187452"/>
                  <a:pt x="2196465" y="182785"/>
                  <a:pt x="2170367" y="182785"/>
                </a:cubicBezTo>
                <a:cubicBezTo>
                  <a:pt x="2129695" y="182785"/>
                  <a:pt x="2095976" y="193358"/>
                  <a:pt x="2069211" y="214598"/>
                </a:cubicBezTo>
                <a:cubicBezTo>
                  <a:pt x="2042446" y="235839"/>
                  <a:pt x="2029015" y="264986"/>
                  <a:pt x="2029015" y="302228"/>
                </a:cubicBezTo>
                <a:cubicBezTo>
                  <a:pt x="2029015" y="331280"/>
                  <a:pt x="2038922" y="355664"/>
                  <a:pt x="2058638" y="375380"/>
                </a:cubicBezTo>
                <a:cubicBezTo>
                  <a:pt x="2078355" y="395097"/>
                  <a:pt x="2113121" y="409289"/>
                  <a:pt x="2163032" y="417957"/>
                </a:cubicBezTo>
                <a:cubicBezTo>
                  <a:pt x="2183321" y="421672"/>
                  <a:pt x="2198656" y="427673"/>
                  <a:pt x="2208943" y="435959"/>
                </a:cubicBezTo>
                <a:cubicBezTo>
                  <a:pt x="2219230" y="444246"/>
                  <a:pt x="2224373" y="454628"/>
                  <a:pt x="2224373" y="467011"/>
                </a:cubicBezTo>
                <a:cubicBezTo>
                  <a:pt x="2224373" y="482155"/>
                  <a:pt x="2218944" y="493871"/>
                  <a:pt x="2207990" y="502158"/>
                </a:cubicBezTo>
                <a:cubicBezTo>
                  <a:pt x="2197037" y="510445"/>
                  <a:pt x="2181797" y="514636"/>
                  <a:pt x="2162271" y="514636"/>
                </a:cubicBezTo>
                <a:cubicBezTo>
                  <a:pt x="2144935" y="514636"/>
                  <a:pt x="2128361" y="510730"/>
                  <a:pt x="2112645" y="502920"/>
                </a:cubicBezTo>
                <a:cubicBezTo>
                  <a:pt x="2096929" y="495109"/>
                  <a:pt x="2082070" y="482060"/>
                  <a:pt x="2068163" y="463677"/>
                </a:cubicBezTo>
                <a:lnTo>
                  <a:pt x="2014633" y="511683"/>
                </a:lnTo>
                <a:cubicBezTo>
                  <a:pt x="2028730" y="534543"/>
                  <a:pt x="2048828" y="551879"/>
                  <a:pt x="2074926" y="563785"/>
                </a:cubicBezTo>
                <a:cubicBezTo>
                  <a:pt x="2101025" y="575691"/>
                  <a:pt x="2129885" y="581692"/>
                  <a:pt x="2161604" y="581692"/>
                </a:cubicBezTo>
                <a:cubicBezTo>
                  <a:pt x="2205228" y="581692"/>
                  <a:pt x="2240566" y="570452"/>
                  <a:pt x="2267617" y="547878"/>
                </a:cubicBezTo>
                <a:close/>
                <a:moveTo>
                  <a:pt x="2717292" y="237554"/>
                </a:moveTo>
                <a:cubicBezTo>
                  <a:pt x="2752154" y="274034"/>
                  <a:pt x="2769584" y="321183"/>
                  <a:pt x="2769584" y="378905"/>
                </a:cubicBezTo>
                <a:cubicBezTo>
                  <a:pt x="2769584" y="436626"/>
                  <a:pt x="2751201" y="486537"/>
                  <a:pt x="2714530" y="524542"/>
                </a:cubicBezTo>
                <a:cubicBezTo>
                  <a:pt x="2677859" y="562642"/>
                  <a:pt x="2629281" y="581692"/>
                  <a:pt x="2569083" y="581692"/>
                </a:cubicBezTo>
                <a:cubicBezTo>
                  <a:pt x="2508885" y="581692"/>
                  <a:pt x="2460498" y="563975"/>
                  <a:pt x="2424875" y="528447"/>
                </a:cubicBezTo>
                <a:cubicBezTo>
                  <a:pt x="2389251" y="493014"/>
                  <a:pt x="2371439" y="445199"/>
                  <a:pt x="2371439" y="385191"/>
                </a:cubicBezTo>
                <a:cubicBezTo>
                  <a:pt x="2371725" y="324422"/>
                  <a:pt x="2390489" y="275463"/>
                  <a:pt x="2428018" y="238411"/>
                </a:cubicBezTo>
                <a:cubicBezTo>
                  <a:pt x="2465451" y="201359"/>
                  <a:pt x="2514219" y="182785"/>
                  <a:pt x="2574227" y="182785"/>
                </a:cubicBezTo>
                <a:cubicBezTo>
                  <a:pt x="2634234" y="182785"/>
                  <a:pt x="2682431" y="200977"/>
                  <a:pt x="2717292" y="237458"/>
                </a:cubicBezTo>
                <a:close/>
                <a:moveTo>
                  <a:pt x="2678430" y="381191"/>
                </a:moveTo>
                <a:cubicBezTo>
                  <a:pt x="2678430" y="343281"/>
                  <a:pt x="2669096" y="312706"/>
                  <a:pt x="2650522" y="289655"/>
                </a:cubicBezTo>
                <a:cubicBezTo>
                  <a:pt x="2631948" y="266605"/>
                  <a:pt x="2605754" y="255079"/>
                  <a:pt x="2572036" y="255079"/>
                </a:cubicBezTo>
                <a:cubicBezTo>
                  <a:pt x="2538317" y="255079"/>
                  <a:pt x="2512219" y="266986"/>
                  <a:pt x="2492216" y="290798"/>
                </a:cubicBezTo>
                <a:cubicBezTo>
                  <a:pt x="2472214" y="314611"/>
                  <a:pt x="2462308" y="345472"/>
                  <a:pt x="2462308" y="383477"/>
                </a:cubicBezTo>
                <a:cubicBezTo>
                  <a:pt x="2462308" y="421481"/>
                  <a:pt x="2472214" y="453580"/>
                  <a:pt x="2491931" y="476155"/>
                </a:cubicBezTo>
                <a:cubicBezTo>
                  <a:pt x="2511647" y="498729"/>
                  <a:pt x="2538508" y="509969"/>
                  <a:pt x="2572512" y="509969"/>
                </a:cubicBezTo>
                <a:cubicBezTo>
                  <a:pt x="2606516" y="509969"/>
                  <a:pt x="2632329" y="498348"/>
                  <a:pt x="2650808" y="475012"/>
                </a:cubicBezTo>
                <a:cubicBezTo>
                  <a:pt x="2669286" y="451675"/>
                  <a:pt x="2678525" y="420434"/>
                  <a:pt x="2678525" y="381286"/>
                </a:cubicBezTo>
                <a:close/>
                <a:moveTo>
                  <a:pt x="3280410" y="494729"/>
                </a:moveTo>
                <a:cubicBezTo>
                  <a:pt x="3272028" y="500634"/>
                  <a:pt x="3264313" y="504920"/>
                  <a:pt x="3257360" y="507397"/>
                </a:cubicBezTo>
                <a:cubicBezTo>
                  <a:pt x="3250406" y="509873"/>
                  <a:pt x="3243453" y="511112"/>
                  <a:pt x="3236500" y="511112"/>
                </a:cubicBezTo>
                <a:cubicBezTo>
                  <a:pt x="3223070" y="511112"/>
                  <a:pt x="3212687" y="506730"/>
                  <a:pt x="3205258" y="497872"/>
                </a:cubicBezTo>
                <a:cubicBezTo>
                  <a:pt x="3197829" y="489109"/>
                  <a:pt x="3194114" y="475393"/>
                  <a:pt x="3194114" y="456724"/>
                </a:cubicBezTo>
                <a:lnTo>
                  <a:pt x="3194114" y="260985"/>
                </a:lnTo>
                <a:lnTo>
                  <a:pt x="3291269" y="260985"/>
                </a:lnTo>
                <a:lnTo>
                  <a:pt x="3291269" y="191738"/>
                </a:lnTo>
                <a:lnTo>
                  <a:pt x="3194114" y="191738"/>
                </a:lnTo>
                <a:lnTo>
                  <a:pt x="3194114" y="82677"/>
                </a:lnTo>
                <a:lnTo>
                  <a:pt x="3105150" y="98298"/>
                </a:lnTo>
                <a:lnTo>
                  <a:pt x="3105150" y="191643"/>
                </a:lnTo>
                <a:lnTo>
                  <a:pt x="2957227" y="191643"/>
                </a:lnTo>
                <a:lnTo>
                  <a:pt x="2957227" y="130969"/>
                </a:lnTo>
                <a:cubicBezTo>
                  <a:pt x="2957227" y="111157"/>
                  <a:pt x="2961513" y="96202"/>
                  <a:pt x="2970086" y="86297"/>
                </a:cubicBezTo>
                <a:cubicBezTo>
                  <a:pt x="2978658" y="76391"/>
                  <a:pt x="2990850" y="71438"/>
                  <a:pt x="3006757" y="71438"/>
                </a:cubicBezTo>
                <a:cubicBezTo>
                  <a:pt x="3014948" y="71438"/>
                  <a:pt x="3022473" y="72581"/>
                  <a:pt x="3029236" y="74962"/>
                </a:cubicBezTo>
                <a:cubicBezTo>
                  <a:pt x="3036094" y="77343"/>
                  <a:pt x="3042666" y="80581"/>
                  <a:pt x="3049143" y="84868"/>
                </a:cubicBezTo>
                <a:lnTo>
                  <a:pt x="3085624" y="20479"/>
                </a:lnTo>
                <a:cubicBezTo>
                  <a:pt x="3072479" y="13525"/>
                  <a:pt x="3059049" y="8382"/>
                  <a:pt x="3045429" y="5048"/>
                </a:cubicBezTo>
                <a:cubicBezTo>
                  <a:pt x="3031808" y="1715"/>
                  <a:pt x="3017615" y="0"/>
                  <a:pt x="3003042" y="0"/>
                </a:cubicBezTo>
                <a:cubicBezTo>
                  <a:pt x="2960370" y="0"/>
                  <a:pt x="2927318" y="11621"/>
                  <a:pt x="2903887" y="34957"/>
                </a:cubicBezTo>
                <a:cubicBezTo>
                  <a:pt x="2880455" y="58293"/>
                  <a:pt x="2868740" y="90011"/>
                  <a:pt x="2868740" y="130207"/>
                </a:cubicBezTo>
                <a:lnTo>
                  <a:pt x="2868740" y="191643"/>
                </a:lnTo>
                <a:lnTo>
                  <a:pt x="2803970" y="191643"/>
                </a:lnTo>
                <a:lnTo>
                  <a:pt x="2803970" y="260890"/>
                </a:lnTo>
                <a:lnTo>
                  <a:pt x="2868740" y="260890"/>
                </a:lnTo>
                <a:lnTo>
                  <a:pt x="2868740" y="572643"/>
                </a:lnTo>
                <a:lnTo>
                  <a:pt x="2957322" y="572643"/>
                </a:lnTo>
                <a:lnTo>
                  <a:pt x="2957322" y="260890"/>
                </a:lnTo>
                <a:lnTo>
                  <a:pt x="3105246" y="260890"/>
                </a:lnTo>
                <a:lnTo>
                  <a:pt x="3105246" y="469297"/>
                </a:lnTo>
                <a:cubicBezTo>
                  <a:pt x="3105246" y="505968"/>
                  <a:pt x="3114675" y="533876"/>
                  <a:pt x="3133535" y="553022"/>
                </a:cubicBezTo>
                <a:cubicBezTo>
                  <a:pt x="3152394" y="572167"/>
                  <a:pt x="3180588" y="581692"/>
                  <a:pt x="3218021" y="581692"/>
                </a:cubicBezTo>
                <a:cubicBezTo>
                  <a:pt x="3236405" y="581692"/>
                  <a:pt x="3253454" y="579311"/>
                  <a:pt x="3269171" y="574453"/>
                </a:cubicBezTo>
                <a:cubicBezTo>
                  <a:pt x="3284887" y="569595"/>
                  <a:pt x="3297841" y="563118"/>
                  <a:pt x="3308033" y="554926"/>
                </a:cubicBezTo>
                <a:lnTo>
                  <a:pt x="3280505" y="494633"/>
                </a:lnTo>
                <a:close/>
                <a:moveTo>
                  <a:pt x="301181" y="915543"/>
                </a:moveTo>
                <a:lnTo>
                  <a:pt x="497300" y="1449134"/>
                </a:lnTo>
                <a:lnTo>
                  <a:pt x="399860" y="1449134"/>
                </a:lnTo>
                <a:lnTo>
                  <a:pt x="354139" y="1324166"/>
                </a:lnTo>
                <a:lnTo>
                  <a:pt x="140970" y="1324166"/>
                </a:lnTo>
                <a:lnTo>
                  <a:pt x="97441" y="1449134"/>
                </a:lnTo>
                <a:lnTo>
                  <a:pt x="0" y="1449134"/>
                </a:lnTo>
                <a:lnTo>
                  <a:pt x="197930" y="915543"/>
                </a:lnTo>
                <a:lnTo>
                  <a:pt x="301371" y="915543"/>
                </a:lnTo>
                <a:close/>
                <a:moveTo>
                  <a:pt x="329851" y="1247108"/>
                </a:moveTo>
                <a:lnTo>
                  <a:pt x="257651" y="1037654"/>
                </a:lnTo>
                <a:cubicBezTo>
                  <a:pt x="255937" y="1032224"/>
                  <a:pt x="254318" y="1027271"/>
                  <a:pt x="252984" y="1022795"/>
                </a:cubicBezTo>
                <a:cubicBezTo>
                  <a:pt x="251651" y="1018318"/>
                  <a:pt x="250031" y="1012888"/>
                  <a:pt x="248317" y="1006412"/>
                </a:cubicBezTo>
                <a:lnTo>
                  <a:pt x="246126" y="1006412"/>
                </a:lnTo>
                <a:cubicBezTo>
                  <a:pt x="244412" y="1012317"/>
                  <a:pt x="242792" y="1017651"/>
                  <a:pt x="241459" y="1022223"/>
                </a:cubicBezTo>
                <a:cubicBezTo>
                  <a:pt x="240125" y="1026795"/>
                  <a:pt x="238411" y="1031938"/>
                  <a:pt x="236411" y="1037654"/>
                </a:cubicBezTo>
                <a:lnTo>
                  <a:pt x="164973" y="1247108"/>
                </a:lnTo>
                <a:lnTo>
                  <a:pt x="329756" y="1247108"/>
                </a:lnTo>
                <a:close/>
                <a:moveTo>
                  <a:pt x="557403" y="1449134"/>
                </a:moveTo>
                <a:lnTo>
                  <a:pt x="648557" y="1449134"/>
                </a:lnTo>
                <a:lnTo>
                  <a:pt x="648557" y="915543"/>
                </a:lnTo>
                <a:lnTo>
                  <a:pt x="557403" y="915543"/>
                </a:lnTo>
                <a:lnTo>
                  <a:pt x="557403" y="1449134"/>
                </a:lnTo>
                <a:close/>
                <a:moveTo>
                  <a:pt x="1271778" y="915543"/>
                </a:moveTo>
                <a:lnTo>
                  <a:pt x="883730" y="915543"/>
                </a:lnTo>
                <a:lnTo>
                  <a:pt x="883730" y="992600"/>
                </a:lnTo>
                <a:lnTo>
                  <a:pt x="1031843" y="992600"/>
                </a:lnTo>
                <a:lnTo>
                  <a:pt x="1031843" y="1449134"/>
                </a:lnTo>
                <a:lnTo>
                  <a:pt x="1122998" y="1449134"/>
                </a:lnTo>
                <a:lnTo>
                  <a:pt x="1122998" y="992600"/>
                </a:lnTo>
                <a:lnTo>
                  <a:pt x="1271778" y="992600"/>
                </a:lnTo>
                <a:lnTo>
                  <a:pt x="1271778" y="915543"/>
                </a:lnTo>
                <a:close/>
                <a:moveTo>
                  <a:pt x="1581340" y="1113854"/>
                </a:moveTo>
                <a:cubicBezTo>
                  <a:pt x="1616202" y="1150334"/>
                  <a:pt x="1633633" y="1197483"/>
                  <a:pt x="1633633" y="1255205"/>
                </a:cubicBezTo>
                <a:cubicBezTo>
                  <a:pt x="1633633" y="1312926"/>
                  <a:pt x="1615250" y="1362837"/>
                  <a:pt x="1578578" y="1400842"/>
                </a:cubicBezTo>
                <a:cubicBezTo>
                  <a:pt x="1541812" y="1438942"/>
                  <a:pt x="1493330" y="1457992"/>
                  <a:pt x="1433132" y="1457992"/>
                </a:cubicBezTo>
                <a:cubicBezTo>
                  <a:pt x="1372934" y="1457992"/>
                  <a:pt x="1324547" y="1440275"/>
                  <a:pt x="1288923" y="1404747"/>
                </a:cubicBezTo>
                <a:cubicBezTo>
                  <a:pt x="1253300" y="1369314"/>
                  <a:pt x="1235488" y="1321499"/>
                  <a:pt x="1235488" y="1261491"/>
                </a:cubicBezTo>
                <a:cubicBezTo>
                  <a:pt x="1235774" y="1200722"/>
                  <a:pt x="1254538" y="1151763"/>
                  <a:pt x="1292066" y="1114711"/>
                </a:cubicBezTo>
                <a:cubicBezTo>
                  <a:pt x="1329500" y="1077659"/>
                  <a:pt x="1378268" y="1059085"/>
                  <a:pt x="1438275" y="1059085"/>
                </a:cubicBezTo>
                <a:cubicBezTo>
                  <a:pt x="1498283" y="1059085"/>
                  <a:pt x="1546479" y="1077278"/>
                  <a:pt x="1581340" y="1113758"/>
                </a:cubicBezTo>
                <a:close/>
                <a:moveTo>
                  <a:pt x="1542479" y="1257491"/>
                </a:moveTo>
                <a:cubicBezTo>
                  <a:pt x="1542479" y="1219581"/>
                  <a:pt x="1533144" y="1189006"/>
                  <a:pt x="1514570" y="1165955"/>
                </a:cubicBezTo>
                <a:cubicBezTo>
                  <a:pt x="1495997" y="1142905"/>
                  <a:pt x="1469803" y="1131380"/>
                  <a:pt x="1436084" y="1131380"/>
                </a:cubicBezTo>
                <a:cubicBezTo>
                  <a:pt x="1402366" y="1131380"/>
                  <a:pt x="1376267" y="1143286"/>
                  <a:pt x="1356265" y="1167098"/>
                </a:cubicBezTo>
                <a:cubicBezTo>
                  <a:pt x="1336262" y="1190911"/>
                  <a:pt x="1326356" y="1221772"/>
                  <a:pt x="1326356" y="1259777"/>
                </a:cubicBezTo>
                <a:cubicBezTo>
                  <a:pt x="1326356" y="1297781"/>
                  <a:pt x="1336262" y="1329881"/>
                  <a:pt x="1355979" y="1352455"/>
                </a:cubicBezTo>
                <a:cubicBezTo>
                  <a:pt x="1375696" y="1375029"/>
                  <a:pt x="1402556" y="1386269"/>
                  <a:pt x="1436561" y="1386269"/>
                </a:cubicBezTo>
                <a:cubicBezTo>
                  <a:pt x="1470565" y="1386269"/>
                  <a:pt x="1496378" y="1374648"/>
                  <a:pt x="1514856" y="1351312"/>
                </a:cubicBezTo>
                <a:cubicBezTo>
                  <a:pt x="1533335" y="1327976"/>
                  <a:pt x="1542574" y="1296734"/>
                  <a:pt x="1542574" y="1257586"/>
                </a:cubicBezTo>
                <a:close/>
                <a:moveTo>
                  <a:pt x="1951577" y="1285399"/>
                </a:moveTo>
                <a:cubicBezTo>
                  <a:pt x="1951577" y="1314450"/>
                  <a:pt x="1943290" y="1338453"/>
                  <a:pt x="1926622" y="1357598"/>
                </a:cubicBezTo>
                <a:cubicBezTo>
                  <a:pt x="1910048" y="1376744"/>
                  <a:pt x="1888522" y="1386269"/>
                  <a:pt x="1862233" y="1386269"/>
                </a:cubicBezTo>
                <a:cubicBezTo>
                  <a:pt x="1835944" y="1386269"/>
                  <a:pt x="1817465" y="1378268"/>
                  <a:pt x="1805273" y="1362266"/>
                </a:cubicBezTo>
                <a:cubicBezTo>
                  <a:pt x="1793081" y="1346264"/>
                  <a:pt x="1787081" y="1322356"/>
                  <a:pt x="1787081" y="1290638"/>
                </a:cubicBezTo>
                <a:lnTo>
                  <a:pt x="1787081" y="1068134"/>
                </a:lnTo>
                <a:lnTo>
                  <a:pt x="1698498" y="1068134"/>
                </a:lnTo>
                <a:lnTo>
                  <a:pt x="1698498" y="1302544"/>
                </a:lnTo>
                <a:cubicBezTo>
                  <a:pt x="1698498" y="1353407"/>
                  <a:pt x="1709833" y="1391984"/>
                  <a:pt x="1732502" y="1418463"/>
                </a:cubicBezTo>
                <a:cubicBezTo>
                  <a:pt x="1755172" y="1444943"/>
                  <a:pt x="1788890" y="1458087"/>
                  <a:pt x="1833563" y="1458087"/>
                </a:cubicBezTo>
                <a:cubicBezTo>
                  <a:pt x="1856423" y="1458087"/>
                  <a:pt x="1878425" y="1452563"/>
                  <a:pt x="1899571" y="1441514"/>
                </a:cubicBezTo>
                <a:cubicBezTo>
                  <a:pt x="1920716" y="1430465"/>
                  <a:pt x="1937480" y="1415796"/>
                  <a:pt x="1949577" y="1397413"/>
                </a:cubicBezTo>
                <a:lnTo>
                  <a:pt x="1951482" y="1397413"/>
                </a:lnTo>
                <a:lnTo>
                  <a:pt x="1951482" y="1449134"/>
                </a:lnTo>
                <a:lnTo>
                  <a:pt x="2040446" y="1449134"/>
                </a:lnTo>
                <a:lnTo>
                  <a:pt x="2040446" y="1068134"/>
                </a:lnTo>
                <a:lnTo>
                  <a:pt x="1951482" y="1068134"/>
                </a:lnTo>
                <a:lnTo>
                  <a:pt x="1951482" y="1285399"/>
                </a:lnTo>
                <a:close/>
                <a:moveTo>
                  <a:pt x="2326767" y="1061466"/>
                </a:moveTo>
                <a:cubicBezTo>
                  <a:pt x="2303907" y="1061466"/>
                  <a:pt x="2283809" y="1067943"/>
                  <a:pt x="2266474" y="1080992"/>
                </a:cubicBezTo>
                <a:cubicBezTo>
                  <a:pt x="2249138" y="1094042"/>
                  <a:pt x="2235994" y="1112711"/>
                  <a:pt x="2227040" y="1136999"/>
                </a:cubicBezTo>
                <a:lnTo>
                  <a:pt x="2225516" y="1136999"/>
                </a:lnTo>
                <a:lnTo>
                  <a:pt x="2225516" y="1068134"/>
                </a:lnTo>
                <a:lnTo>
                  <a:pt x="2136553" y="1068134"/>
                </a:lnTo>
                <a:lnTo>
                  <a:pt x="2136553" y="1449134"/>
                </a:lnTo>
                <a:lnTo>
                  <a:pt x="2225516" y="1449134"/>
                </a:lnTo>
                <a:lnTo>
                  <a:pt x="2225516" y="1260824"/>
                </a:lnTo>
                <a:cubicBezTo>
                  <a:pt x="2225516" y="1224344"/>
                  <a:pt x="2233422" y="1195007"/>
                  <a:pt x="2249138" y="1172623"/>
                </a:cubicBezTo>
                <a:cubicBezTo>
                  <a:pt x="2264855" y="1150334"/>
                  <a:pt x="2285524" y="1139095"/>
                  <a:pt x="2311051" y="1139095"/>
                </a:cubicBezTo>
                <a:cubicBezTo>
                  <a:pt x="2319242" y="1139095"/>
                  <a:pt x="2326958" y="1139857"/>
                  <a:pt x="2334292" y="1141476"/>
                </a:cubicBezTo>
                <a:cubicBezTo>
                  <a:pt x="2341626" y="1143095"/>
                  <a:pt x="2348865" y="1145286"/>
                  <a:pt x="2356104" y="1147953"/>
                </a:cubicBezTo>
                <a:lnTo>
                  <a:pt x="2379917" y="1072039"/>
                </a:lnTo>
                <a:cubicBezTo>
                  <a:pt x="2370487" y="1067848"/>
                  <a:pt x="2361724" y="1064990"/>
                  <a:pt x="2353532" y="1063466"/>
                </a:cubicBezTo>
                <a:cubicBezTo>
                  <a:pt x="2345341" y="1061942"/>
                  <a:pt x="2336387" y="1061276"/>
                  <a:pt x="2326767" y="1061276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33000">
                <a:srgbClr val="FFFFFF"/>
              </a:gs>
              <a:gs pos="69000">
                <a:srgbClr val="D4EC8E"/>
              </a:gs>
            </a:gsLst>
            <a:lin ang="2700000" scaled="0"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230062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6D3C8DE-A151-6229-4ABB-693D018AB9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200" y="2425781"/>
            <a:ext cx="5577840" cy="1107996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57784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lang="en-US" sz="1800" kern="1200" spc="0" baseline="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Speaker name or subtitle text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7402CA17-47CB-D841-851F-EAC4B87C209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79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44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18223"/>
            <a:ext cx="9144000" cy="615553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76999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2" name="MS logo white - EMF" descr="Microsoft logo white text version">
            <a:extLst>
              <a:ext uri="{FF2B5EF4-FFF2-40B4-BE49-F238E27FC236}">
                <a16:creationId xmlns:a16="http://schemas.microsoft.com/office/drawing/2014/main" id="{74FE235F-02A3-CF25-8716-2552AE8442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97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841492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46165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860430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28207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79391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7CBEB8-AFEF-362F-CB36-DC00FA4C6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0149028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04405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309146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25665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48642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>
          <p15:clr>
            <a:srgbClr val="5ACBF0"/>
          </p15:clr>
        </p15:guide>
        <p15:guide id="7" pos="1795">
          <p15:clr>
            <a:srgbClr val="5ACBF0"/>
          </p15:clr>
        </p15:guide>
        <p15:guide id="8" pos="3035">
          <p15:clr>
            <a:srgbClr val="5ACBF0"/>
          </p15:clr>
        </p15:guide>
        <p15:guide id="9" pos="3221">
          <p15:clr>
            <a:srgbClr val="5ACBF0"/>
          </p15:clr>
        </p15:guide>
        <p15:guide id="10" pos="4461">
          <p15:clr>
            <a:srgbClr val="5ACBF0"/>
          </p15:clr>
        </p15:guide>
        <p15:guide id="11" pos="5890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>
          <p15:clr>
            <a:srgbClr val="5ACBF0"/>
          </p15:clr>
        </p15:guide>
        <p15:guide id="14" pos="6072">
          <p15:clr>
            <a:srgbClr val="5ACBF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59220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09365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>
          <p15:clr>
            <a:srgbClr val="5ACBF0"/>
          </p15:clr>
        </p15:guide>
        <p15:guide id="34" pos="3336">
          <p15:clr>
            <a:srgbClr val="5ACBF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b="1" i="0" spc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12234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pos="3840">
          <p15:clr>
            <a:srgbClr val="5ACBF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338554"/>
          </a:xfrm>
        </p:spPr>
        <p:txBody>
          <a:bodyPr/>
          <a:lstStyle>
            <a:lvl1pPr marL="0" indent="0">
              <a:buNone/>
              <a:defRPr sz="22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177231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6422629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526482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435319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7652569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62421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0">
                <a:solidFill>
                  <a:srgbClr val="000000"/>
                </a:solidFill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308441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795765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143176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>
          <p15:clr>
            <a:srgbClr val="5ACBF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0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92754542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>
          <p15:clr>
            <a:srgbClr val="5ACBF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276999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339366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>
          <p15:clr>
            <a:srgbClr val="5ACBF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55399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594090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>
          <p15:clr>
            <a:srgbClr val="5ACBF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2769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2769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AE597A-BE1E-6B1F-960D-A90DC954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43598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>
          <p15:clr>
            <a:srgbClr val="5ACBF0"/>
          </p15:clr>
        </p15:guide>
        <p15:guide id="15" pos="3451">
          <p15:clr>
            <a:srgbClr val="5ACBF0"/>
          </p15:clr>
        </p15:guide>
        <p15:guide id="16" pos="4229">
          <p15:clr>
            <a:srgbClr val="5ACBF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1024787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>
          <p15:clr>
            <a:srgbClr val="5ACBF0"/>
          </p15:clr>
        </p15:guide>
        <p15:guide id="15" pos="2168">
          <p15:clr>
            <a:srgbClr val="5ACBF0"/>
          </p15:clr>
        </p15:guide>
        <p15:guide id="16" pos="2944">
          <p15:clr>
            <a:srgbClr val="5ACBF0"/>
          </p15:clr>
        </p15:guide>
        <p15:guide id="17" pos="4738">
          <p15:clr>
            <a:srgbClr val="5ACBF0"/>
          </p15:clr>
        </p15:guide>
        <p15:guide id="18" pos="5514">
          <p15:clr>
            <a:srgbClr val="5ACBF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2288631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>
          <p15:clr>
            <a:srgbClr val="5ACBF0"/>
          </p15:clr>
        </p15:guide>
        <p15:guide id="16" pos="1524">
          <p15:clr>
            <a:srgbClr val="5ACBF0"/>
          </p15:clr>
        </p15:guide>
        <p15:guide id="17" pos="2298">
          <p15:clr>
            <a:srgbClr val="5ACBF0"/>
          </p15:clr>
        </p15:guide>
        <p15:guide id="18" pos="3450">
          <p15:clr>
            <a:srgbClr val="5ACBF0"/>
          </p15:clr>
        </p15:guide>
        <p15:guide id="19" pos="4230">
          <p15:clr>
            <a:srgbClr val="5ACBF0"/>
          </p15:clr>
        </p15:guide>
        <p15:guide id="20" pos="5380">
          <p15:clr>
            <a:srgbClr val="5ACBF0"/>
          </p15:clr>
        </p15:guide>
        <p15:guide id="21" pos="6156">
          <p15:clr>
            <a:srgbClr val="5ACBF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803741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61310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746176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>
          <p15:clr>
            <a:srgbClr val="5ACBF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55399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1933605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>
          <p15:clr>
            <a:srgbClr val="5ACBF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en-US"/>
              <a:t>Drag &amp; drop your photo </a:t>
            </a:r>
            <a:br>
              <a:rPr lang="en-US"/>
            </a:br>
            <a:r>
              <a:rPr lang="en-US"/>
              <a:t>here or click or tap icon </a:t>
            </a:r>
            <a:br>
              <a:rPr lang="en-US"/>
            </a:br>
            <a:r>
              <a:rPr lang="en-US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8309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631312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>
          <p15:clr>
            <a:srgbClr val="5ACBF0"/>
          </p15:clr>
        </p15:guide>
        <p15:guide id="3" pos="6216">
          <p15:clr>
            <a:srgbClr val="5ACBF0"/>
          </p15:clr>
        </p15:guide>
        <p15:guide id="5" pos="5850">
          <p15:clr>
            <a:srgbClr val="5ACBF0"/>
          </p15:clr>
        </p15:guide>
        <p15:guide id="7" pos="4392">
          <p15:clr>
            <a:srgbClr val="5ACBF0"/>
          </p15:clr>
        </p15:guide>
        <p15:guide id="8" pos="3292">
          <p15:clr>
            <a:srgbClr val="5ACBF0"/>
          </p15:clr>
        </p15:guide>
        <p15:guide id="10" pos="2926">
          <p15:clr>
            <a:srgbClr val="5ACBF0"/>
          </p15:clr>
        </p15:guide>
        <p15:guide id="11" pos="4754">
          <p15:clr>
            <a:srgbClr val="5ACBF0"/>
          </p15:clr>
        </p15:guide>
        <p15:guide id="13" pos="1464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>
          <p15:clr>
            <a:srgbClr val="5ACBF0"/>
          </p15:clr>
        </p15:guide>
        <p15:guide id="16" orient="horz" pos="2533">
          <p15:clr>
            <a:srgbClr val="5ACBF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4730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6231142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610199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37694826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548049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Right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263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06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8432662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 Left s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D2Coding" panose="020B0609020101020101" pitchFamily="49" charset="-127"/>
                <a:ea typeface="D2Coding" panose="020B0609020101020101" pitchFamily="49" charset="-127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7814010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DFBB8-E1C1-D5AB-8154-CBA2D9EFB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568972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>
          <p15:clr>
            <a:srgbClr val="5ACBF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rgbClr val="2A44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30A553-BFB8-57D4-AE28-9398552BB4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92" y="333"/>
            <a:ext cx="12190815" cy="6857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62179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rgbClr val="091F2C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21792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rgbClr val="091F2C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859667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77823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55963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solidFill>
          <a:srgbClr val="2A44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13ECED-2129-6B62-31D3-80AD61D9A4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667512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rgbClr val="091F2C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76985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8040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0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7374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13786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580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 i="0">
                <a:solidFill>
                  <a:schemeClr val="tx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>
              <a:defRPr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2pPr>
            <a:lvl3pPr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>
              <a:defRPr sz="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4pPr>
            <a:lvl5pPr>
              <a:defRPr sz="1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0523109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530C24-163F-15BF-3D01-A8CA8BF26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92971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image" Target="../media/image2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26" Type="http://schemas.openxmlformats.org/officeDocument/2006/relationships/slideLayout" Target="../slideLayouts/slideLayout75.xml"/><Relationship Id="rId39" Type="http://schemas.openxmlformats.org/officeDocument/2006/relationships/slideLayout" Target="../slideLayouts/slideLayout88.xml"/><Relationship Id="rId21" Type="http://schemas.openxmlformats.org/officeDocument/2006/relationships/slideLayout" Target="../slideLayouts/slideLayout70.xml"/><Relationship Id="rId34" Type="http://schemas.openxmlformats.org/officeDocument/2006/relationships/slideLayout" Target="../slideLayouts/slideLayout83.xml"/><Relationship Id="rId42" Type="http://schemas.openxmlformats.org/officeDocument/2006/relationships/slideLayout" Target="../slideLayouts/slideLayout91.xml"/><Relationship Id="rId47" Type="http://schemas.openxmlformats.org/officeDocument/2006/relationships/slideLayout" Target="../slideLayouts/slideLayout96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9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73.xml"/><Relationship Id="rId32" Type="http://schemas.openxmlformats.org/officeDocument/2006/relationships/slideLayout" Target="../slideLayouts/slideLayout81.xml"/><Relationship Id="rId37" Type="http://schemas.openxmlformats.org/officeDocument/2006/relationships/slideLayout" Target="../slideLayouts/slideLayout86.xml"/><Relationship Id="rId40" Type="http://schemas.openxmlformats.org/officeDocument/2006/relationships/slideLayout" Target="../slideLayouts/slideLayout89.xml"/><Relationship Id="rId45" Type="http://schemas.openxmlformats.org/officeDocument/2006/relationships/slideLayout" Target="../slideLayouts/slideLayout94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23" Type="http://schemas.openxmlformats.org/officeDocument/2006/relationships/slideLayout" Target="../slideLayouts/slideLayout72.xml"/><Relationship Id="rId28" Type="http://schemas.openxmlformats.org/officeDocument/2006/relationships/slideLayout" Target="../slideLayouts/slideLayout77.xml"/><Relationship Id="rId36" Type="http://schemas.openxmlformats.org/officeDocument/2006/relationships/slideLayout" Target="../slideLayouts/slideLayout85.xml"/><Relationship Id="rId49" Type="http://schemas.openxmlformats.org/officeDocument/2006/relationships/theme" Target="../theme/theme2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31" Type="http://schemas.openxmlformats.org/officeDocument/2006/relationships/slideLayout" Target="../slideLayouts/slideLayout80.xml"/><Relationship Id="rId44" Type="http://schemas.openxmlformats.org/officeDocument/2006/relationships/slideLayout" Target="../slideLayouts/slideLayout93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71.xml"/><Relationship Id="rId27" Type="http://schemas.openxmlformats.org/officeDocument/2006/relationships/slideLayout" Target="../slideLayouts/slideLayout76.xml"/><Relationship Id="rId30" Type="http://schemas.openxmlformats.org/officeDocument/2006/relationships/slideLayout" Target="../slideLayouts/slideLayout79.xml"/><Relationship Id="rId35" Type="http://schemas.openxmlformats.org/officeDocument/2006/relationships/slideLayout" Target="../slideLayouts/slideLayout84.xml"/><Relationship Id="rId43" Type="http://schemas.openxmlformats.org/officeDocument/2006/relationships/slideLayout" Target="../slideLayouts/slideLayout92.xml"/><Relationship Id="rId48" Type="http://schemas.openxmlformats.org/officeDocument/2006/relationships/slideLayout" Target="../slideLayouts/slideLayout97.xml"/><Relationship Id="rId8" Type="http://schemas.openxmlformats.org/officeDocument/2006/relationships/slideLayout" Target="../slideLayouts/slideLayout57.xml"/><Relationship Id="rId51" Type="http://schemas.openxmlformats.org/officeDocument/2006/relationships/image" Target="../media/image2.svg"/><Relationship Id="rId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5" Type="http://schemas.openxmlformats.org/officeDocument/2006/relationships/slideLayout" Target="../slideLayouts/slideLayout74.xml"/><Relationship Id="rId33" Type="http://schemas.openxmlformats.org/officeDocument/2006/relationships/slideLayout" Target="../slideLayouts/slideLayout82.xml"/><Relationship Id="rId38" Type="http://schemas.openxmlformats.org/officeDocument/2006/relationships/slideLayout" Target="../slideLayouts/slideLayout87.xml"/><Relationship Id="rId46" Type="http://schemas.openxmlformats.org/officeDocument/2006/relationships/slideLayout" Target="../slideLayouts/slideLayout95.xml"/><Relationship Id="rId20" Type="http://schemas.openxmlformats.org/officeDocument/2006/relationships/slideLayout" Target="../slideLayouts/slideLayout69.xml"/><Relationship Id="rId41" Type="http://schemas.openxmlformats.org/officeDocument/2006/relationships/slideLayout" Target="../slideLayouts/slideLayout90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1">
            <a:extLst>
              <a:ext uri="{96DAC541-7B7A-43D3-8B79-37D633B846F1}">
                <asvg:svgBlip xmlns:asvg="http://schemas.microsoft.com/office/drawing/2016/SVG/main" r:embed="rId52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89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97" r:id="rId1"/>
    <p:sldLayoutId id="2147485450" r:id="rId2"/>
    <p:sldLayoutId id="2147485451" r:id="rId3"/>
    <p:sldLayoutId id="2147485452" r:id="rId4"/>
    <p:sldLayoutId id="2147485453" r:id="rId5"/>
    <p:sldLayoutId id="2147485454" r:id="rId6"/>
    <p:sldLayoutId id="2147485455" r:id="rId7"/>
    <p:sldLayoutId id="2147485456" r:id="rId8"/>
    <p:sldLayoutId id="2147485457" r:id="rId9"/>
    <p:sldLayoutId id="2147485458" r:id="rId10"/>
    <p:sldLayoutId id="2147485459" r:id="rId11"/>
    <p:sldLayoutId id="2147485460" r:id="rId12"/>
    <p:sldLayoutId id="2147485461" r:id="rId13"/>
    <p:sldLayoutId id="2147485462" r:id="rId14"/>
    <p:sldLayoutId id="2147485463" r:id="rId15"/>
    <p:sldLayoutId id="2147485464" r:id="rId16"/>
    <p:sldLayoutId id="2147485465" r:id="rId17"/>
    <p:sldLayoutId id="2147485466" r:id="rId18"/>
    <p:sldLayoutId id="2147485467" r:id="rId19"/>
    <p:sldLayoutId id="2147485468" r:id="rId20"/>
    <p:sldLayoutId id="2147485469" r:id="rId21"/>
    <p:sldLayoutId id="2147485470" r:id="rId22"/>
    <p:sldLayoutId id="2147485471" r:id="rId23"/>
    <p:sldLayoutId id="2147485472" r:id="rId24"/>
    <p:sldLayoutId id="2147485473" r:id="rId25"/>
    <p:sldLayoutId id="2147485474" r:id="rId26"/>
    <p:sldLayoutId id="2147485475" r:id="rId27"/>
    <p:sldLayoutId id="2147485476" r:id="rId28"/>
    <p:sldLayoutId id="2147485477" r:id="rId29"/>
    <p:sldLayoutId id="2147485478" r:id="rId30"/>
    <p:sldLayoutId id="2147485479" r:id="rId31"/>
    <p:sldLayoutId id="2147485480" r:id="rId32"/>
    <p:sldLayoutId id="2147485481" r:id="rId33"/>
    <p:sldLayoutId id="2147485482" r:id="rId34"/>
    <p:sldLayoutId id="2147485483" r:id="rId35"/>
    <p:sldLayoutId id="2147485484" r:id="rId36"/>
    <p:sldLayoutId id="2147485485" r:id="rId37"/>
    <p:sldLayoutId id="2147485486" r:id="rId38"/>
    <p:sldLayoutId id="2147485487" r:id="rId39"/>
    <p:sldLayoutId id="2147485488" r:id="rId40"/>
    <p:sldLayoutId id="2147485489" r:id="rId41"/>
    <p:sldLayoutId id="2147485490" r:id="rId42"/>
    <p:sldLayoutId id="2147485491" r:id="rId43"/>
    <p:sldLayoutId id="2147485492" r:id="rId44"/>
    <p:sldLayoutId id="2147485493" r:id="rId45"/>
    <p:sldLayoutId id="2147485494" r:id="rId46"/>
    <p:sldLayoutId id="2147485495" r:id="rId47"/>
    <p:sldLayoutId id="2147485496" r:id="rId48"/>
    <p:sldLayoutId id="2147485603" r:id="rId49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i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Pretendard SemiBold" panose="02000503000000020004" pitchFamily="2" charset="-127"/>
          <a:ea typeface="Pretendard SemiBold" panose="02000503000000020004" pitchFamily="2" charset="-127"/>
          <a:cs typeface="Pretendard SemiBold" panose="02000503000000020004" pitchFamily="2" charset="-127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4" name="Graphic 143">
            <a:extLst>
              <a:ext uri="{FF2B5EF4-FFF2-40B4-BE49-F238E27FC236}">
                <a16:creationId xmlns:a16="http://schemas.microsoft.com/office/drawing/2014/main" id="{55FCE7D5-5796-0746-3173-EB75FBE85E45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6317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601" r:id="rId1"/>
    <p:sldLayoutId id="2147485554" r:id="rId2"/>
    <p:sldLayoutId id="2147485555" r:id="rId3"/>
    <p:sldLayoutId id="2147485556" r:id="rId4"/>
    <p:sldLayoutId id="2147485557" r:id="rId5"/>
    <p:sldLayoutId id="2147485558" r:id="rId6"/>
    <p:sldLayoutId id="2147485559" r:id="rId7"/>
    <p:sldLayoutId id="2147485560" r:id="rId8"/>
    <p:sldLayoutId id="2147485561" r:id="rId9"/>
    <p:sldLayoutId id="2147485562" r:id="rId10"/>
    <p:sldLayoutId id="2147485563" r:id="rId11"/>
    <p:sldLayoutId id="2147485564" r:id="rId12"/>
    <p:sldLayoutId id="2147485565" r:id="rId13"/>
    <p:sldLayoutId id="2147485566" r:id="rId14"/>
    <p:sldLayoutId id="2147485567" r:id="rId15"/>
    <p:sldLayoutId id="2147485568" r:id="rId16"/>
    <p:sldLayoutId id="2147485569" r:id="rId17"/>
    <p:sldLayoutId id="2147485570" r:id="rId18"/>
    <p:sldLayoutId id="2147485571" r:id="rId19"/>
    <p:sldLayoutId id="2147485572" r:id="rId20"/>
    <p:sldLayoutId id="2147485573" r:id="rId21"/>
    <p:sldLayoutId id="2147485574" r:id="rId22"/>
    <p:sldLayoutId id="2147485575" r:id="rId23"/>
    <p:sldLayoutId id="2147485576" r:id="rId24"/>
    <p:sldLayoutId id="2147485577" r:id="rId25"/>
    <p:sldLayoutId id="2147485578" r:id="rId26"/>
    <p:sldLayoutId id="2147485579" r:id="rId27"/>
    <p:sldLayoutId id="2147485580" r:id="rId28"/>
    <p:sldLayoutId id="2147485581" r:id="rId29"/>
    <p:sldLayoutId id="2147485582" r:id="rId30"/>
    <p:sldLayoutId id="2147485583" r:id="rId31"/>
    <p:sldLayoutId id="2147485584" r:id="rId32"/>
    <p:sldLayoutId id="2147485585" r:id="rId33"/>
    <p:sldLayoutId id="2147485586" r:id="rId34"/>
    <p:sldLayoutId id="2147485587" r:id="rId35"/>
    <p:sldLayoutId id="2147485588" r:id="rId36"/>
    <p:sldLayoutId id="2147485589" r:id="rId37"/>
    <p:sldLayoutId id="2147485590" r:id="rId38"/>
    <p:sldLayoutId id="2147485591" r:id="rId39"/>
    <p:sldLayoutId id="2147485592" r:id="rId40"/>
    <p:sldLayoutId id="2147485593" r:id="rId41"/>
    <p:sldLayoutId id="2147485594" r:id="rId42"/>
    <p:sldLayoutId id="2147485595" r:id="rId43"/>
    <p:sldLayoutId id="2147485596" r:id="rId44"/>
    <p:sldLayoutId id="2147485597" r:id="rId45"/>
    <p:sldLayoutId id="2147485599" r:id="rId46"/>
    <p:sldLayoutId id="2147485600" r:id="rId47"/>
    <p:sldLayoutId id="2147485602" r:id="rId4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i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Pretendard SemiBold" panose="02000503000000020004" pitchFamily="2" charset="-127"/>
          <a:ea typeface="Pretendard SemiBold" panose="02000503000000020004" pitchFamily="2" charset="-127"/>
          <a:cs typeface="Pretendard SemiBold" panose="02000503000000020004" pitchFamily="2" charset="-127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  <p15:guide id="31" orient="horz" pos="4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3012354"/>
            <a:ext cx="5577840" cy="1231106"/>
          </a:xfrm>
        </p:spPr>
        <p:txBody>
          <a:bodyPr/>
          <a:lstStyle/>
          <a:p>
            <a:r>
              <a:rPr lang="en-US" sz="4000" dirty="0">
                <a:ea typeface="+mj-lt"/>
                <a:cs typeface="+mj-lt"/>
              </a:rPr>
              <a:t>Semantic Kernel Workshop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4672083"/>
            <a:ext cx="5577840" cy="27699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98445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FFDF5A-E610-A592-AB85-423CDAF68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13447"/>
            <a:ext cx="4127692" cy="1231106"/>
          </a:xfrm>
        </p:spPr>
        <p:txBody>
          <a:bodyPr/>
          <a:lstStyle/>
          <a:p>
            <a:pPr algn="r"/>
            <a:r>
              <a:rPr lang="en-AU" sz="8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30543023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3012354"/>
            <a:ext cx="5577840" cy="1231106"/>
          </a:xfrm>
        </p:spPr>
        <p:txBody>
          <a:bodyPr/>
          <a:lstStyle/>
          <a:p>
            <a:r>
              <a:rPr lang="en-US" sz="4000" dirty="0">
                <a:ea typeface="+mj-lt"/>
                <a:cs typeface="+mj-lt"/>
              </a:rPr>
              <a:t>Semantic Kernel Workshop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4672083"/>
            <a:ext cx="5577840" cy="27699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71948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7D9A-1A99-76E1-4667-481AB272DB6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-603733"/>
            <a:ext cx="11017250" cy="554038"/>
          </a:xfrm>
        </p:spPr>
        <p:txBody>
          <a:bodyPr vert="horz" wrap="square" lIns="0" tIns="0" rIns="0" bIns="0" rtlCol="0" anchor="b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A29A83-5977-B886-497C-DD7CB3277856}"/>
              </a:ext>
            </a:extLst>
          </p:cNvPr>
          <p:cNvSpPr txBox="1"/>
          <p:nvPr/>
        </p:nvSpPr>
        <p:spPr>
          <a:xfrm>
            <a:off x="2469204" y="2813447"/>
            <a:ext cx="7253592" cy="12311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8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감사합니다</a:t>
            </a:r>
            <a:endParaRPr lang="en-AU" sz="8000" dirty="0" err="1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277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41134E4-B262-0D1F-2787-7C233358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3150414"/>
            <a:ext cx="3182027" cy="553998"/>
          </a:xfrm>
        </p:spPr>
        <p:txBody>
          <a:bodyPr/>
          <a:lstStyle/>
          <a:p>
            <a:r>
              <a:rPr lang="ko-KR" altLang="en-US" dirty="0"/>
              <a:t>실</a:t>
            </a:r>
            <a:r>
              <a:rPr lang="ko-KR" altLang="en-US"/>
              <a:t>습목표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B020C5D-9515-BD39-42E0-93452AB61F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2320953"/>
            <a:ext cx="6667500" cy="2212913"/>
          </a:xfrm>
        </p:spPr>
        <p:txBody>
          <a:bodyPr/>
          <a:lstStyle/>
          <a:p>
            <a:r>
              <a:rPr lang="ko-KR" altLang="en-US" dirty="0"/>
              <a:t>간단한 콘솔 앱을 개발할 수 있다</a:t>
            </a:r>
            <a:endParaRPr lang="en-US" altLang="ko-KR" dirty="0"/>
          </a:p>
          <a:p>
            <a:r>
              <a:rPr lang="ko-KR" altLang="en-US" dirty="0"/>
              <a:t>프롬프트 플러그인을 작성할 수 있다</a:t>
            </a:r>
            <a:endParaRPr lang="en-US" altLang="ko-KR" dirty="0"/>
          </a:p>
          <a:p>
            <a:r>
              <a:rPr lang="ko-KR" altLang="en-US" dirty="0"/>
              <a:t>네이티브 코드 플러그인을 작성할 수 있다</a:t>
            </a:r>
            <a:endParaRPr lang="en-US" altLang="ko-KR" dirty="0"/>
          </a:p>
          <a:p>
            <a:r>
              <a:rPr lang="ko-KR" altLang="en-US" dirty="0"/>
              <a:t>챗봇을 만들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9683776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F11D99-D4AD-2F3F-1BB9-9FF5681A8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6745E4-1E9A-2C2A-E49A-109A5D0AD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Kernel</a:t>
            </a:r>
            <a:r>
              <a:rPr lang="en-US" altLang="ko-KR" dirty="0"/>
              <a:t> </a:t>
            </a:r>
            <a:r>
              <a:rPr lang="ko-KR" altLang="en-US" dirty="0"/>
              <a:t>플러그인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5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64513-7120-6DDB-989E-594821565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22322CE-31B0-8A9A-2252-E4464C7B1AD8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altLang="ko-KR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LLM</a:t>
            </a: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 애플리케이션 통합</a:t>
            </a:r>
          </a:p>
        </p:txBody>
      </p:sp>
    </p:spTree>
    <p:extLst>
      <p:ext uri="{BB962C8B-B14F-4D97-AF65-F5344CB8AC3E}">
        <p14:creationId xmlns:p14="http://schemas.microsoft.com/office/powerpoint/2010/main" val="385952671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42877-D878-E595-7F08-D59863906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A63BA2F-A870-C9B5-C252-E134F748D9AC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프롬프트 플러그인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네이티브 코드 플러그인</a:t>
            </a:r>
          </a:p>
        </p:txBody>
      </p:sp>
    </p:spTree>
    <p:extLst>
      <p:ext uri="{BB962C8B-B14F-4D97-AF65-F5344CB8AC3E}">
        <p14:creationId xmlns:p14="http://schemas.microsoft.com/office/powerpoint/2010/main" val="162199500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1A31F-612F-1165-446D-A7AD67E43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8F06FDE-0168-0E7E-B203-B8C3210BB58A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프롬프트 플러그인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프롬프트 엔지니어링을 통해 </a:t>
            </a:r>
            <a:r>
              <a:rPr lang="en-US" altLang="ko-KR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LLM</a:t>
            </a: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제어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다양한 프롬프트를 순차적으로 실행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506364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F9B2F-644C-D6D2-4F3B-75F1D8BFC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A87B1B7-B21A-4D78-8F5E-FD1FD00B671B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네이티브 코드 플러그인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프로그래밍 언어로 </a:t>
            </a:r>
            <a:r>
              <a:rPr lang="en-US" altLang="ko-KR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LLM </a:t>
            </a: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제어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다양한 애플리케이션과 직접 연동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534307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8A7976-F0B0-0C1E-E1B3-A81452B9E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FF576-0782-3D9D-6B74-1331987D1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1869828"/>
            <a:ext cx="6217920" cy="1661993"/>
          </a:xfrm>
        </p:spPr>
        <p:txBody>
          <a:bodyPr/>
          <a:lstStyle/>
          <a:p>
            <a:r>
              <a:rPr lang="ko-KR" altLang="en-US"/>
              <a:t>실습</a:t>
            </a:r>
            <a:r>
              <a:rPr lang="en-US" dirty="0"/>
              <a:t> #</a:t>
            </a:r>
            <a:r>
              <a:rPr lang="en-US" altLang="ko-KR" dirty="0"/>
              <a:t>2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Semantic Kernel</a:t>
            </a:r>
            <a:r>
              <a:rPr lang="ko-KR" altLang="en-US" dirty="0" err="1"/>
              <a:t>에</a:t>
            </a:r>
            <a:br>
              <a:rPr lang="en-AU" altLang="ko-KR" dirty="0"/>
            </a:br>
            <a:r>
              <a:rPr lang="ko-KR" altLang="en-US" dirty="0"/>
              <a:t>플러그인 추가하기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C58DE-C6DC-4567-DD7E-DDE7DCC11D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88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D4BCDC-37F3-3B8C-79C2-96BB9F358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9517934-E8F7-CF07-C52B-2499F63F792A}"/>
              </a:ext>
            </a:extLst>
          </p:cNvPr>
          <p:cNvSpPr/>
          <p:nvPr/>
        </p:nvSpPr>
        <p:spPr bwMode="auto">
          <a:xfrm>
            <a:off x="0" y="1449000"/>
            <a:ext cx="12192000" cy="3960000"/>
          </a:xfrm>
          <a:prstGeom prst="rect">
            <a:avLst/>
          </a:prstGeom>
          <a:solidFill>
            <a:srgbClr val="8660C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프롬프트 플러그인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네이티브 코드 플러그인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챗</a:t>
            </a: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히스토리</a:t>
            </a:r>
            <a:endParaRPr lang="en-AU" altLang="ko-KR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오토 </a:t>
            </a:r>
            <a:r>
              <a:rPr lang="ko-KR" altLang="en-US" sz="5000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펑션</a:t>
            </a:r>
            <a:r>
              <a:rPr lang="ko-KR" altLang="en-US" sz="50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5000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콜링</a:t>
            </a:r>
            <a:endParaRPr lang="ko-KR" altLang="en-US" sz="50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72381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 AI Tour 16:9 Template Light">
  <a:themeElements>
    <a:clrScheme name="Custom 193">
      <a:dk1>
        <a:srgbClr val="000000"/>
      </a:dk1>
      <a:lt1>
        <a:srgbClr val="FFFFFF"/>
      </a:lt1>
      <a:dk2>
        <a:srgbClr val="2A446F"/>
      </a:dk2>
      <a:lt2>
        <a:srgbClr val="E8E6DF"/>
      </a:lt2>
      <a:accent1>
        <a:srgbClr val="8661C5"/>
      </a:accent1>
      <a:accent2>
        <a:srgbClr val="0078D4"/>
      </a:accent2>
      <a:accent3>
        <a:srgbClr val="8DE971"/>
      </a:accent3>
      <a:accent4>
        <a:srgbClr val="8C8279"/>
      </a:accent4>
      <a:accent5>
        <a:srgbClr val="463668"/>
      </a:accent5>
      <a:accent6>
        <a:srgbClr val="D7D2CB"/>
      </a:accent6>
      <a:hlink>
        <a:srgbClr val="8661C5"/>
      </a:hlink>
      <a:folHlink>
        <a:srgbClr val="8661C5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Microsoft AI Tour_2024_16-9 Event-template.potx  -  Read-Only" id="{EF31A9D9-AF26-4F74-B8BA-20B85FC95ECA}" vid="{80832C1F-E082-45FE-8D95-4D501AE495EF}"/>
    </a:ext>
  </a:extLst>
</a:theme>
</file>

<file path=ppt/theme/theme2.xml><?xml version="1.0" encoding="utf-8"?>
<a:theme xmlns:a="http://schemas.openxmlformats.org/drawingml/2006/main" name="Microsoft AI Tour 16:9 Template Dark">
  <a:themeElements>
    <a:clrScheme name="Custom 197">
      <a:dk1>
        <a:srgbClr val="091F2C"/>
      </a:dk1>
      <a:lt1>
        <a:srgbClr val="FFFFFF"/>
      </a:lt1>
      <a:dk2>
        <a:srgbClr val="091F2C"/>
      </a:dk2>
      <a:lt2>
        <a:srgbClr val="E8E6DF"/>
      </a:lt2>
      <a:accent1>
        <a:srgbClr val="C5B4E3"/>
      </a:accent1>
      <a:accent2>
        <a:srgbClr val="0078D4"/>
      </a:accent2>
      <a:accent3>
        <a:srgbClr val="8DE971"/>
      </a:accent3>
      <a:accent4>
        <a:srgbClr val="D7D2CB"/>
      </a:accent4>
      <a:accent5>
        <a:srgbClr val="8661C5"/>
      </a:accent5>
      <a:accent6>
        <a:srgbClr val="D2D2D2"/>
      </a:accent6>
      <a:hlink>
        <a:srgbClr val="D59ED7"/>
      </a:hlink>
      <a:folHlink>
        <a:srgbClr val="D59ED7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chemeClr val="bg1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Brown">
      <a:srgbClr val="E1D3C7"/>
    </a:custClr>
    <a:custClr name="Light Yellow">
      <a:srgbClr val="FFE399"/>
    </a:custClr>
    <a:custClr name="Light Orange">
      <a:srgbClr val="FFA38B"/>
    </a:custClr>
    <a:custClr name="Light Red">
      <a:srgbClr val="FFB3BB"/>
    </a:custClr>
    <a:custClr name="Light Magenta">
      <a:srgbClr val="D59ED7"/>
    </a:custClr>
    <a:custClr name="Light Purple">
      <a:srgbClr val="C5B4E3"/>
    </a:custClr>
    <a:custClr name="Light Blue">
      <a:srgbClr val="8DC8E8"/>
    </a:custClr>
    <a:custClr name="Light Teal">
      <a:srgbClr val="B9DCD2"/>
    </a:custClr>
    <a:custClr name="Light Green">
      <a:srgbClr val="D4EC8E"/>
    </a:custClr>
    <a:custClr name="Blue Black">
      <a:srgbClr val="091F2C"/>
    </a:custClr>
    <a:custClr name="Brown">
      <a:srgbClr val="BF9474"/>
    </a:custClr>
    <a:custClr name="Yellow">
      <a:srgbClr val="FFB900"/>
    </a:custClr>
    <a:custClr name="Orange">
      <a:srgbClr val="FF5C39"/>
    </a:custClr>
    <a:custClr name="Red">
      <a:srgbClr val="F4364C"/>
    </a:custClr>
    <a:custClr name="Magenta">
      <a:srgbClr val="C03BC4"/>
    </a:custClr>
    <a:custClr name="Purple">
      <a:srgbClr val="8661C5"/>
    </a:custClr>
    <a:custClr name="Blue">
      <a:srgbClr val="0078D4"/>
    </a:custClr>
    <a:custClr name="Teal">
      <a:srgbClr val="49C5B1"/>
    </a:custClr>
    <a:custClr name="Green">
      <a:srgbClr val="8DE971"/>
    </a:custClr>
    <a:custClr name="Rich Black">
      <a:srgbClr val="000000"/>
    </a:custClr>
    <a:custClr name="Dark Brown">
      <a:srgbClr val="5C4738"/>
    </a:custClr>
    <a:custClr name="Dark Yellow">
      <a:srgbClr val="7F5A1A"/>
    </a:custClr>
    <a:custClr name="Dark Orange">
      <a:srgbClr val="73391D"/>
    </a:custClr>
    <a:custClr name="Dark Red">
      <a:srgbClr val="73262F"/>
    </a:custClr>
    <a:custClr name="Dark Magenta">
      <a:srgbClr val="702573"/>
    </a:custClr>
    <a:custClr name="Dark Purple">
      <a:srgbClr val="463668"/>
    </a:custClr>
    <a:custClr name="Dark Blue">
      <a:srgbClr val="2A446F"/>
    </a:custClr>
    <a:custClr name="Dark Teal">
      <a:srgbClr val="225B62"/>
    </a:custClr>
    <a:custClr name="Dark Green">
      <a:srgbClr val="07641D"/>
    </a:custClr>
    <a:custClr name="Brown Black">
      <a:srgbClr val="291817"/>
    </a:custClr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Pure White">
      <a:srgbClr val="FFFFFF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  <a:custClr name="Blank">
      <a:srgbClr val="F0F0F0"/>
    </a:custClr>
  </a:custClrLst>
  <a:extLst>
    <a:ext uri="{05A4C25C-085E-4340-85A3-A5531E510DB2}">
      <thm15:themeFamily xmlns:thm15="http://schemas.microsoft.com/office/thememl/2012/main" name="Microsoft AI Tour_2024_16-9 Event-template.potx  -  Read-Only" id="{EF31A9D9-AF26-4F74-B8BA-20B85FC95ECA}" vid="{E5E340B4-A45D-471E-85C3-F0DBDFE9B8B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175</Words>
  <Application>Microsoft Office PowerPoint</Application>
  <PresentationFormat>Widescreen</PresentationFormat>
  <Paragraphs>36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D2Coding</vt:lpstr>
      <vt:lpstr>Pretendard</vt:lpstr>
      <vt:lpstr>Pretendard SemiBold</vt:lpstr>
      <vt:lpstr>Arial</vt:lpstr>
      <vt:lpstr>Consolas</vt:lpstr>
      <vt:lpstr>Segoe UI</vt:lpstr>
      <vt:lpstr>Wingdings</vt:lpstr>
      <vt:lpstr>Microsoft AI Tour 16:9 Template Light</vt:lpstr>
      <vt:lpstr>Microsoft AI Tour 16:9 Template Dark</vt:lpstr>
      <vt:lpstr>Semantic Kernel Workshop</vt:lpstr>
      <vt:lpstr>실습목표</vt:lpstr>
      <vt:lpstr>Semantic Kernel 플러그인</vt:lpstr>
      <vt:lpstr>PowerPoint Presentation</vt:lpstr>
      <vt:lpstr>PowerPoint Presentation</vt:lpstr>
      <vt:lpstr>PowerPoint Presentation</vt:lpstr>
      <vt:lpstr>PowerPoint Presentation</vt:lpstr>
      <vt:lpstr>실습 #2: Semantic Kernel에 플러그인 추가하기</vt:lpstr>
      <vt:lpstr>PowerPoint Presentation</vt:lpstr>
      <vt:lpstr>Q&amp;A</vt:lpstr>
      <vt:lpstr>Semantic Kernel Workshop</vt:lpstr>
      <vt:lpstr>Logo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2025-02-09T04:54:25Z</dcterms:created>
  <dcterms:modified xsi:type="dcterms:W3CDTF">2025-02-09T05:10:36Z</dcterms:modified>
</cp:coreProperties>
</file>

<file path=docProps/thumbnail.jpeg>
</file>